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5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5" r:id="rId4"/>
    <p:sldMasterId id="2147483701" r:id="rId5"/>
    <p:sldMasterId id="2147483737" r:id="rId6"/>
    <p:sldMasterId id="2147483754" r:id="rId7"/>
    <p:sldMasterId id="2147483762" r:id="rId8"/>
    <p:sldMasterId id="2147483873" r:id="rId9"/>
  </p:sldMasterIdLst>
  <p:notesMasterIdLst>
    <p:notesMasterId r:id="rId11"/>
  </p:notesMasterIdLst>
  <p:handoutMasterIdLst>
    <p:handoutMasterId r:id="rId12"/>
  </p:handoutMasterIdLst>
  <p:sldIdLst>
    <p:sldId id="2147469575" r:id="rId10"/>
  </p:sldIdLst>
  <p:sldSz cx="12192000" cy="6858000"/>
  <p:notesSz cx="7077075" cy="9363075"/>
  <p:defaultTextStyle>
    <a:defPPr>
      <a:defRPr lang="en-US"/>
    </a:defPPr>
    <a:lvl1pPr marL="0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120" userDrawn="1">
          <p15:clr>
            <a:srgbClr val="A4A3A4"/>
          </p15:clr>
        </p15:guide>
        <p15:guide id="3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B516567-7BC7-94FC-3497-77BA00513B05}" name="Paula Mukherjee" initials="PM" userId="S::pmukherjee@pancan.org::29c7f845-1818-47c3-b561-1b4c07a45ada" providerId="AD"/>
  <p188:author id="{04C343BB-B1EA-6BBB-8DEA-E8D48AC9E581}" name="Donna Manross" initials="DM" userId="S::dmanross@pancan.org::851c8f1e-8a0d-46c2-8b5b-41a053e4104e" providerId="AD"/>
  <p188:author id="{E7164AFB-4768-B4AE-0B5D-658DC9FE7AC4}" name="Renee Willemse" initials="RW" userId="S::rwillemse@pancan.org::1058873c-cbd9-4887-8607-e129095795ee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Office" lastIdx="5" clrIdx="0"/>
  <p:cmAuthor id="2" name="Microsoft Office User" initials="Office [23]" lastIdx="1" clrIdx="1"/>
  <p:cmAuthor id="3" name="Lauren Bradshaw" initials="LB [5]" lastIdx="1" clrIdx="2"/>
  <p:cmAuthor id="4" name="Lauren Bradshaw" initials="LB [7]" lastIdx="1" clrIdx="3"/>
  <p:cmAuthor id="5" name="Lauren Bradshaw" initials="LB [8]" lastIdx="1" clrIdx="4"/>
  <p:cmAuthor id="6" name="Donna Manross" initials="DM" lastIdx="1" clrIdx="5">
    <p:extLst>
      <p:ext uri="{19B8F6BF-5375-455C-9EA6-DF929625EA0E}">
        <p15:presenceInfo xmlns:p15="http://schemas.microsoft.com/office/powerpoint/2012/main" userId="S::dmanross@pancan.org::851c8f1e-8a0d-46c2-8b5b-41a053e4104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0F0"/>
    <a:srgbClr val="5E9CAE"/>
    <a:srgbClr val="490E6F"/>
    <a:srgbClr val="F0AB00"/>
    <a:srgbClr val="5B8F22"/>
    <a:srgbClr val="49126F"/>
    <a:srgbClr val="3A145D"/>
    <a:srgbClr val="39005D"/>
    <a:srgbClr val="5B8F54"/>
    <a:srgbClr val="7476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4C96C42-FD55-45F4-A24A-040062A7665B}" v="7" dt="2025-09-23T15:05:43.411"/>
    <p1510:client id="{78E30C37-0ADC-4AAD-934D-7A07130DE314}" v="13" dt="2025-09-22T16:58:41.40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AEFF7"/>
          </a:solidFill>
        </a:fill>
      </a:tcStyle>
    </a:wholeTbl>
    <a:band1H>
      <a:tcStyle>
        <a:tcBdr/>
        <a:fill>
          <a:solidFill>
            <a:srgbClr val="D2DEEF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D2DEEF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5B9BD5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5B9BD5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5B9BD5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5B9BD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366" autoAdjust="0"/>
  </p:normalViewPr>
  <p:slideViewPr>
    <p:cSldViewPr snapToGrid="0">
      <p:cViewPr>
        <p:scale>
          <a:sx n="80" d="100"/>
          <a:sy n="80" d="100"/>
        </p:scale>
        <p:origin x="754" y="-115"/>
      </p:cViewPr>
      <p:guideLst>
        <p:guide orient="horz" pos="2160"/>
        <p:guide pos="512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1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ula Mukherjee" userId="29c7f845-1818-47c3-b561-1b4c07a45ada" providerId="ADAL" clId="{859FE5C0-A523-47F9-A770-3E3A203B8ED5}"/>
    <pc:docChg chg="custSel addSld delSld modSld delMainMaster">
      <pc:chgData name="Paula Mukherjee" userId="29c7f845-1818-47c3-b561-1b4c07a45ada" providerId="ADAL" clId="{859FE5C0-A523-47F9-A770-3E3A203B8ED5}" dt="2025-09-23T15:08:12.960" v="351" actId="403"/>
      <pc:docMkLst>
        <pc:docMk/>
      </pc:docMkLst>
      <pc:sldChg chg="del">
        <pc:chgData name="Paula Mukherjee" userId="29c7f845-1818-47c3-b561-1b4c07a45ada" providerId="ADAL" clId="{859FE5C0-A523-47F9-A770-3E3A203B8ED5}" dt="2025-09-23T14:53:39.398" v="16" actId="47"/>
        <pc:sldMkLst>
          <pc:docMk/>
          <pc:sldMk cId="2458643972" sldId="2549"/>
        </pc:sldMkLst>
      </pc:sldChg>
      <pc:sldChg chg="del">
        <pc:chgData name="Paula Mukherjee" userId="29c7f845-1818-47c3-b561-1b4c07a45ada" providerId="ADAL" clId="{859FE5C0-A523-47F9-A770-3E3A203B8ED5}" dt="2025-09-23T14:53:32.715" v="1" actId="47"/>
        <pc:sldMkLst>
          <pc:docMk/>
          <pc:sldMk cId="1598284103" sldId="2555"/>
        </pc:sldMkLst>
      </pc:sldChg>
      <pc:sldChg chg="del">
        <pc:chgData name="Paula Mukherjee" userId="29c7f845-1818-47c3-b561-1b4c07a45ada" providerId="ADAL" clId="{859FE5C0-A523-47F9-A770-3E3A203B8ED5}" dt="2025-09-23T14:53:37.385" v="9" actId="47"/>
        <pc:sldMkLst>
          <pc:docMk/>
          <pc:sldMk cId="1706830558" sldId="2591"/>
        </pc:sldMkLst>
      </pc:sldChg>
      <pc:sldChg chg="del">
        <pc:chgData name="Paula Mukherjee" userId="29c7f845-1818-47c3-b561-1b4c07a45ada" providerId="ADAL" clId="{859FE5C0-A523-47F9-A770-3E3A203B8ED5}" dt="2025-09-23T14:53:31.734" v="0" actId="47"/>
        <pc:sldMkLst>
          <pc:docMk/>
          <pc:sldMk cId="366095078" sldId="2605"/>
        </pc:sldMkLst>
      </pc:sldChg>
      <pc:sldChg chg="del">
        <pc:chgData name="Paula Mukherjee" userId="29c7f845-1818-47c3-b561-1b4c07a45ada" providerId="ADAL" clId="{859FE5C0-A523-47F9-A770-3E3A203B8ED5}" dt="2025-09-23T14:53:38.145" v="14" actId="47"/>
        <pc:sldMkLst>
          <pc:docMk/>
          <pc:sldMk cId="3444921997" sldId="6634"/>
        </pc:sldMkLst>
      </pc:sldChg>
      <pc:sldChg chg="del">
        <pc:chgData name="Paula Mukherjee" userId="29c7f845-1818-47c3-b561-1b4c07a45ada" providerId="ADAL" clId="{859FE5C0-A523-47F9-A770-3E3A203B8ED5}" dt="2025-09-23T14:53:37.557" v="10" actId="47"/>
        <pc:sldMkLst>
          <pc:docMk/>
          <pc:sldMk cId="3950323703" sldId="6636"/>
        </pc:sldMkLst>
      </pc:sldChg>
      <pc:sldChg chg="del">
        <pc:chgData name="Paula Mukherjee" userId="29c7f845-1818-47c3-b561-1b4c07a45ada" providerId="ADAL" clId="{859FE5C0-A523-47F9-A770-3E3A203B8ED5}" dt="2025-09-23T14:53:36.942" v="6" actId="47"/>
        <pc:sldMkLst>
          <pc:docMk/>
          <pc:sldMk cId="4162018634" sldId="6637"/>
        </pc:sldMkLst>
      </pc:sldChg>
      <pc:sldChg chg="del">
        <pc:chgData name="Paula Mukherjee" userId="29c7f845-1818-47c3-b561-1b4c07a45ada" providerId="ADAL" clId="{859FE5C0-A523-47F9-A770-3E3A203B8ED5}" dt="2025-09-23T14:53:50.569" v="18" actId="2696"/>
        <pc:sldMkLst>
          <pc:docMk/>
          <pc:sldMk cId="2706907937" sldId="2147469574"/>
        </pc:sldMkLst>
      </pc:sldChg>
      <pc:sldChg chg="addSp delSp modSp new mod modClrScheme chgLayout">
        <pc:chgData name="Paula Mukherjee" userId="29c7f845-1818-47c3-b561-1b4c07a45ada" providerId="ADAL" clId="{859FE5C0-A523-47F9-A770-3E3A203B8ED5}" dt="2025-09-23T15:08:12.960" v="351" actId="403"/>
        <pc:sldMkLst>
          <pc:docMk/>
          <pc:sldMk cId="3096919257" sldId="2147469575"/>
        </pc:sldMkLst>
        <pc:spChg chg="del mod ord">
          <ac:chgData name="Paula Mukherjee" userId="29c7f845-1818-47c3-b561-1b4c07a45ada" providerId="ADAL" clId="{859FE5C0-A523-47F9-A770-3E3A203B8ED5}" dt="2025-09-23T14:53:56.210" v="19" actId="700"/>
          <ac:spMkLst>
            <pc:docMk/>
            <pc:sldMk cId="3096919257" sldId="2147469575"/>
            <ac:spMk id="2" creationId="{1F0A9CCD-6FF9-AEBE-78DD-9FD937C1244C}"/>
          </ac:spMkLst>
        </pc:spChg>
        <pc:spChg chg="del mod ord">
          <ac:chgData name="Paula Mukherjee" userId="29c7f845-1818-47c3-b561-1b4c07a45ada" providerId="ADAL" clId="{859FE5C0-A523-47F9-A770-3E3A203B8ED5}" dt="2025-09-23T14:53:56.210" v="19" actId="700"/>
          <ac:spMkLst>
            <pc:docMk/>
            <pc:sldMk cId="3096919257" sldId="2147469575"/>
            <ac:spMk id="3" creationId="{F4ABF5B9-700B-1614-09BF-D2B3C70C1A2F}"/>
          </ac:spMkLst>
        </pc:spChg>
        <pc:spChg chg="add mod ord">
          <ac:chgData name="Paula Mukherjee" userId="29c7f845-1818-47c3-b561-1b4c07a45ada" providerId="ADAL" clId="{859FE5C0-A523-47F9-A770-3E3A203B8ED5}" dt="2025-09-23T15:06:14.702" v="309" actId="403"/>
          <ac:spMkLst>
            <pc:docMk/>
            <pc:sldMk cId="3096919257" sldId="2147469575"/>
            <ac:spMk id="4" creationId="{B448EB49-D9A1-9008-64F5-737F47AA051A}"/>
          </ac:spMkLst>
        </pc:spChg>
        <pc:spChg chg="add mod ord">
          <ac:chgData name="Paula Mukherjee" userId="29c7f845-1818-47c3-b561-1b4c07a45ada" providerId="ADAL" clId="{859FE5C0-A523-47F9-A770-3E3A203B8ED5}" dt="2025-09-23T15:08:12.960" v="351" actId="403"/>
          <ac:spMkLst>
            <pc:docMk/>
            <pc:sldMk cId="3096919257" sldId="2147469575"/>
            <ac:spMk id="5" creationId="{8982FC46-E9FD-1B2F-069C-F8672A8185C8}"/>
          </ac:spMkLst>
        </pc:spChg>
        <pc:graphicFrameChg chg="add mod">
          <ac:chgData name="Paula Mukherjee" userId="29c7f845-1818-47c3-b561-1b4c07a45ada" providerId="ADAL" clId="{859FE5C0-A523-47F9-A770-3E3A203B8ED5}" dt="2025-09-23T15:06:33.568" v="311" actId="1076"/>
          <ac:graphicFrameMkLst>
            <pc:docMk/>
            <pc:sldMk cId="3096919257" sldId="2147469575"/>
            <ac:graphicFrameMk id="10" creationId="{7AEAFECA-4876-FA4E-9188-9FF0BFB0C811}"/>
          </ac:graphicFrameMkLst>
        </pc:graphicFrameChg>
        <pc:picChg chg="add del mod">
          <ac:chgData name="Paula Mukherjee" userId="29c7f845-1818-47c3-b561-1b4c07a45ada" providerId="ADAL" clId="{859FE5C0-A523-47F9-A770-3E3A203B8ED5}" dt="2025-09-23T15:02:07.216" v="233" actId="478"/>
          <ac:picMkLst>
            <pc:docMk/>
            <pc:sldMk cId="3096919257" sldId="2147469575"/>
            <ac:picMk id="7" creationId="{4921DCAE-1014-1F18-1379-350D89D21219}"/>
          </ac:picMkLst>
        </pc:picChg>
        <pc:picChg chg="add del mod">
          <ac:chgData name="Paula Mukherjee" userId="29c7f845-1818-47c3-b561-1b4c07a45ada" providerId="ADAL" clId="{859FE5C0-A523-47F9-A770-3E3A203B8ED5}" dt="2025-09-23T15:04:05.042" v="244" actId="478"/>
          <ac:picMkLst>
            <pc:docMk/>
            <pc:sldMk cId="3096919257" sldId="2147469575"/>
            <ac:picMk id="9" creationId="{D7A084B1-B534-4006-2513-A51FE7E22981}"/>
          </ac:picMkLst>
        </pc:picChg>
      </pc:sldChg>
      <pc:sldChg chg="del">
        <pc:chgData name="Paula Mukherjee" userId="29c7f845-1818-47c3-b561-1b4c07a45ada" providerId="ADAL" clId="{859FE5C0-A523-47F9-A770-3E3A203B8ED5}" dt="2025-09-23T14:53:38.972" v="15" actId="47"/>
        <pc:sldMkLst>
          <pc:docMk/>
          <pc:sldMk cId="2710290160" sldId="2147469587"/>
        </pc:sldMkLst>
      </pc:sldChg>
      <pc:sldChg chg="del">
        <pc:chgData name="Paula Mukherjee" userId="29c7f845-1818-47c3-b561-1b4c07a45ada" providerId="ADAL" clId="{859FE5C0-A523-47F9-A770-3E3A203B8ED5}" dt="2025-09-23T14:53:34.559" v="2" actId="47"/>
        <pc:sldMkLst>
          <pc:docMk/>
          <pc:sldMk cId="3414511670" sldId="2147469588"/>
        </pc:sldMkLst>
      </pc:sldChg>
      <pc:sldChg chg="del">
        <pc:chgData name="Paula Mukherjee" userId="29c7f845-1818-47c3-b561-1b4c07a45ada" providerId="ADAL" clId="{859FE5C0-A523-47F9-A770-3E3A203B8ED5}" dt="2025-09-23T14:53:37.243" v="8" actId="47"/>
        <pc:sldMkLst>
          <pc:docMk/>
          <pc:sldMk cId="2409175341" sldId="2147469637"/>
        </pc:sldMkLst>
      </pc:sldChg>
      <pc:sldChg chg="del">
        <pc:chgData name="Paula Mukherjee" userId="29c7f845-1818-47c3-b561-1b4c07a45ada" providerId="ADAL" clId="{859FE5C0-A523-47F9-A770-3E3A203B8ED5}" dt="2025-09-23T14:53:37.084" v="7" actId="47"/>
        <pc:sldMkLst>
          <pc:docMk/>
          <pc:sldMk cId="3654043297" sldId="2147469652"/>
        </pc:sldMkLst>
      </pc:sldChg>
      <pc:sldChg chg="del">
        <pc:chgData name="Paula Mukherjee" userId="29c7f845-1818-47c3-b561-1b4c07a45ada" providerId="ADAL" clId="{859FE5C0-A523-47F9-A770-3E3A203B8ED5}" dt="2025-09-23T14:53:36.784" v="5" actId="47"/>
        <pc:sldMkLst>
          <pc:docMk/>
          <pc:sldMk cId="1721294851" sldId="2147469654"/>
        </pc:sldMkLst>
      </pc:sldChg>
      <pc:sldChg chg="del">
        <pc:chgData name="Paula Mukherjee" userId="29c7f845-1818-47c3-b561-1b4c07a45ada" providerId="ADAL" clId="{859FE5C0-A523-47F9-A770-3E3A203B8ED5}" dt="2025-09-23T14:53:37.827" v="12" actId="47"/>
        <pc:sldMkLst>
          <pc:docMk/>
          <pc:sldMk cId="370940349" sldId="2147469656"/>
        </pc:sldMkLst>
      </pc:sldChg>
      <pc:sldChg chg="del">
        <pc:chgData name="Paula Mukherjee" userId="29c7f845-1818-47c3-b561-1b4c07a45ada" providerId="ADAL" clId="{859FE5C0-A523-47F9-A770-3E3A203B8ED5}" dt="2025-09-23T14:53:37.684" v="11" actId="47"/>
        <pc:sldMkLst>
          <pc:docMk/>
          <pc:sldMk cId="2615725670" sldId="2147469659"/>
        </pc:sldMkLst>
      </pc:sldChg>
      <pc:sldChg chg="del">
        <pc:chgData name="Paula Mukherjee" userId="29c7f845-1818-47c3-b561-1b4c07a45ada" providerId="ADAL" clId="{859FE5C0-A523-47F9-A770-3E3A203B8ED5}" dt="2025-09-23T14:53:37.965" v="13" actId="47"/>
        <pc:sldMkLst>
          <pc:docMk/>
          <pc:sldMk cId="2485124998" sldId="2147469660"/>
        </pc:sldMkLst>
      </pc:sldChg>
      <pc:sldChg chg="del">
        <pc:chgData name="Paula Mukherjee" userId="29c7f845-1818-47c3-b561-1b4c07a45ada" providerId="ADAL" clId="{859FE5C0-A523-47F9-A770-3E3A203B8ED5}" dt="2025-09-23T14:53:35.532" v="3" actId="47"/>
        <pc:sldMkLst>
          <pc:docMk/>
          <pc:sldMk cId="613602231" sldId="2147469661"/>
        </pc:sldMkLst>
      </pc:sldChg>
      <pc:sldChg chg="del">
        <pc:chgData name="Paula Mukherjee" userId="29c7f845-1818-47c3-b561-1b4c07a45ada" providerId="ADAL" clId="{859FE5C0-A523-47F9-A770-3E3A203B8ED5}" dt="2025-09-23T14:53:36.323" v="4" actId="47"/>
        <pc:sldMkLst>
          <pc:docMk/>
          <pc:sldMk cId="3283758812" sldId="2147469663"/>
        </pc:sldMkLst>
      </pc:sldChg>
      <pc:sldMasterChg chg="delSldLayout">
        <pc:chgData name="Paula Mukherjee" userId="29c7f845-1818-47c3-b561-1b4c07a45ada" providerId="ADAL" clId="{859FE5C0-A523-47F9-A770-3E3A203B8ED5}" dt="2025-09-23T14:53:37.827" v="12" actId="47"/>
        <pc:sldMasterMkLst>
          <pc:docMk/>
          <pc:sldMasterMk cId="2619978770" sldId="2147483762"/>
        </pc:sldMasterMkLst>
        <pc:sldLayoutChg chg="del">
          <pc:chgData name="Paula Mukherjee" userId="29c7f845-1818-47c3-b561-1b4c07a45ada" providerId="ADAL" clId="{859FE5C0-A523-47F9-A770-3E3A203B8ED5}" dt="2025-09-23T14:53:37.827" v="12" actId="47"/>
          <pc:sldLayoutMkLst>
            <pc:docMk/>
            <pc:sldMasterMk cId="2619978770" sldId="2147483762"/>
            <pc:sldLayoutMk cId="1017562371" sldId="2147483768"/>
          </pc:sldLayoutMkLst>
        </pc:sldLayoutChg>
      </pc:sldMasterChg>
      <pc:sldMasterChg chg="del delSldLayout">
        <pc:chgData name="Paula Mukherjee" userId="29c7f845-1818-47c3-b561-1b4c07a45ada" providerId="ADAL" clId="{859FE5C0-A523-47F9-A770-3E3A203B8ED5}" dt="2025-09-23T14:53:37.243" v="8" actId="47"/>
        <pc:sldMasterMkLst>
          <pc:docMk/>
          <pc:sldMasterMk cId="1555721821" sldId="2147483897"/>
        </pc:sldMasterMkLst>
        <pc:sldLayoutChg chg="del">
          <pc:chgData name="Paula Mukherjee" userId="29c7f845-1818-47c3-b561-1b4c07a45ada" providerId="ADAL" clId="{859FE5C0-A523-47F9-A770-3E3A203B8ED5}" dt="2025-09-23T14:53:37.243" v="8" actId="47"/>
          <pc:sldLayoutMkLst>
            <pc:docMk/>
            <pc:sldMasterMk cId="1555721821" sldId="2147483897"/>
            <pc:sldLayoutMk cId="946355931" sldId="2147483898"/>
          </pc:sldLayoutMkLst>
        </pc:sldLayoutChg>
        <pc:sldLayoutChg chg="del">
          <pc:chgData name="Paula Mukherjee" userId="29c7f845-1818-47c3-b561-1b4c07a45ada" providerId="ADAL" clId="{859FE5C0-A523-47F9-A770-3E3A203B8ED5}" dt="2025-09-23T14:53:37.243" v="8" actId="47"/>
          <pc:sldLayoutMkLst>
            <pc:docMk/>
            <pc:sldMasterMk cId="1555721821" sldId="2147483897"/>
            <pc:sldLayoutMk cId="3025754646" sldId="2147483899"/>
          </pc:sldLayoutMkLst>
        </pc:sldLayoutChg>
        <pc:sldLayoutChg chg="del">
          <pc:chgData name="Paula Mukherjee" userId="29c7f845-1818-47c3-b561-1b4c07a45ada" providerId="ADAL" clId="{859FE5C0-A523-47F9-A770-3E3A203B8ED5}" dt="2025-09-23T14:53:37.243" v="8" actId="47"/>
          <pc:sldLayoutMkLst>
            <pc:docMk/>
            <pc:sldMasterMk cId="1555721821" sldId="2147483897"/>
            <pc:sldLayoutMk cId="3563803184" sldId="2147483900"/>
          </pc:sldLayoutMkLst>
        </pc:sldLayoutChg>
        <pc:sldLayoutChg chg="del">
          <pc:chgData name="Paula Mukherjee" userId="29c7f845-1818-47c3-b561-1b4c07a45ada" providerId="ADAL" clId="{859FE5C0-A523-47F9-A770-3E3A203B8ED5}" dt="2025-09-23T14:53:37.243" v="8" actId="47"/>
          <pc:sldLayoutMkLst>
            <pc:docMk/>
            <pc:sldMasterMk cId="1555721821" sldId="2147483897"/>
            <pc:sldLayoutMk cId="168175194" sldId="2147483901"/>
          </pc:sldLayoutMkLst>
        </pc:sldLayoutChg>
        <pc:sldLayoutChg chg="del">
          <pc:chgData name="Paula Mukherjee" userId="29c7f845-1818-47c3-b561-1b4c07a45ada" providerId="ADAL" clId="{859FE5C0-A523-47F9-A770-3E3A203B8ED5}" dt="2025-09-23T14:53:37.243" v="8" actId="47"/>
          <pc:sldLayoutMkLst>
            <pc:docMk/>
            <pc:sldMasterMk cId="1555721821" sldId="2147483897"/>
            <pc:sldLayoutMk cId="2699522959" sldId="2147483902"/>
          </pc:sldLayoutMkLst>
        </pc:sldLayoutChg>
        <pc:sldLayoutChg chg="del">
          <pc:chgData name="Paula Mukherjee" userId="29c7f845-1818-47c3-b561-1b4c07a45ada" providerId="ADAL" clId="{859FE5C0-A523-47F9-A770-3E3A203B8ED5}" dt="2025-09-23T14:53:37.243" v="8" actId="47"/>
          <pc:sldLayoutMkLst>
            <pc:docMk/>
            <pc:sldMasterMk cId="1555721821" sldId="2147483897"/>
            <pc:sldLayoutMk cId="326808033" sldId="2147483903"/>
          </pc:sldLayoutMkLst>
        </pc:sldLayoutChg>
        <pc:sldLayoutChg chg="del">
          <pc:chgData name="Paula Mukherjee" userId="29c7f845-1818-47c3-b561-1b4c07a45ada" providerId="ADAL" clId="{859FE5C0-A523-47F9-A770-3E3A203B8ED5}" dt="2025-09-23T14:53:37.243" v="8" actId="47"/>
          <pc:sldLayoutMkLst>
            <pc:docMk/>
            <pc:sldMasterMk cId="1555721821" sldId="2147483897"/>
            <pc:sldLayoutMk cId="587690925" sldId="2147483904"/>
          </pc:sldLayoutMkLst>
        </pc:sldLayoutChg>
        <pc:sldLayoutChg chg="del">
          <pc:chgData name="Paula Mukherjee" userId="29c7f845-1818-47c3-b561-1b4c07a45ada" providerId="ADAL" clId="{859FE5C0-A523-47F9-A770-3E3A203B8ED5}" dt="2025-09-23T14:53:37.243" v="8" actId="47"/>
          <pc:sldLayoutMkLst>
            <pc:docMk/>
            <pc:sldMasterMk cId="1555721821" sldId="2147483897"/>
            <pc:sldLayoutMk cId="2986305198" sldId="2147483905"/>
          </pc:sldLayoutMkLst>
        </pc:sldLayoutChg>
        <pc:sldLayoutChg chg="del">
          <pc:chgData name="Paula Mukherjee" userId="29c7f845-1818-47c3-b561-1b4c07a45ada" providerId="ADAL" clId="{859FE5C0-A523-47F9-A770-3E3A203B8ED5}" dt="2025-09-23T14:53:37.243" v="8" actId="47"/>
          <pc:sldLayoutMkLst>
            <pc:docMk/>
            <pc:sldMasterMk cId="1555721821" sldId="2147483897"/>
            <pc:sldLayoutMk cId="3597403051" sldId="2147483906"/>
          </pc:sldLayoutMkLst>
        </pc:sldLayoutChg>
        <pc:sldLayoutChg chg="del">
          <pc:chgData name="Paula Mukherjee" userId="29c7f845-1818-47c3-b561-1b4c07a45ada" providerId="ADAL" clId="{859FE5C0-A523-47F9-A770-3E3A203B8ED5}" dt="2025-09-23T14:53:37.243" v="8" actId="47"/>
          <pc:sldLayoutMkLst>
            <pc:docMk/>
            <pc:sldMasterMk cId="1555721821" sldId="2147483897"/>
            <pc:sldLayoutMk cId="1901305554" sldId="2147483907"/>
          </pc:sldLayoutMkLst>
        </pc:sldLayoutChg>
        <pc:sldLayoutChg chg="del">
          <pc:chgData name="Paula Mukherjee" userId="29c7f845-1818-47c3-b561-1b4c07a45ada" providerId="ADAL" clId="{859FE5C0-A523-47F9-A770-3E3A203B8ED5}" dt="2025-09-23T14:53:37.243" v="8" actId="47"/>
          <pc:sldLayoutMkLst>
            <pc:docMk/>
            <pc:sldMasterMk cId="1555721821" sldId="2147483897"/>
            <pc:sldLayoutMk cId="630997515" sldId="2147483908"/>
          </pc:sldLayoutMkLst>
        </pc:sldLayoutChg>
        <pc:sldLayoutChg chg="del">
          <pc:chgData name="Paula Mukherjee" userId="29c7f845-1818-47c3-b561-1b4c07a45ada" providerId="ADAL" clId="{859FE5C0-A523-47F9-A770-3E3A203B8ED5}" dt="2025-09-23T14:53:37.243" v="8" actId="47"/>
          <pc:sldLayoutMkLst>
            <pc:docMk/>
            <pc:sldMasterMk cId="1555721821" sldId="2147483897"/>
            <pc:sldLayoutMk cId="3238014920" sldId="2147483909"/>
          </pc:sldLayoutMkLst>
        </pc:sldLayoutChg>
        <pc:sldLayoutChg chg="del">
          <pc:chgData name="Paula Mukherjee" userId="29c7f845-1818-47c3-b561-1b4c07a45ada" providerId="ADAL" clId="{859FE5C0-A523-47F9-A770-3E3A203B8ED5}" dt="2025-09-23T14:53:37.243" v="8" actId="47"/>
          <pc:sldLayoutMkLst>
            <pc:docMk/>
            <pc:sldMasterMk cId="1555721821" sldId="2147483897"/>
            <pc:sldLayoutMk cId="3461421334" sldId="2147483910"/>
          </pc:sldLayoutMkLst>
        </pc:sldLayoutChg>
        <pc:sldLayoutChg chg="del">
          <pc:chgData name="Paula Mukherjee" userId="29c7f845-1818-47c3-b561-1b4c07a45ada" providerId="ADAL" clId="{859FE5C0-A523-47F9-A770-3E3A203B8ED5}" dt="2025-09-23T14:53:37.243" v="8" actId="47"/>
          <pc:sldLayoutMkLst>
            <pc:docMk/>
            <pc:sldMasterMk cId="1555721821" sldId="2147483897"/>
            <pc:sldLayoutMk cId="2113385695" sldId="2147483911"/>
          </pc:sldLayoutMkLst>
        </pc:sldLayoutChg>
        <pc:sldLayoutChg chg="del">
          <pc:chgData name="Paula Mukherjee" userId="29c7f845-1818-47c3-b561-1b4c07a45ada" providerId="ADAL" clId="{859FE5C0-A523-47F9-A770-3E3A203B8ED5}" dt="2025-09-23T14:53:37.243" v="8" actId="47"/>
          <pc:sldLayoutMkLst>
            <pc:docMk/>
            <pc:sldMasterMk cId="1555721821" sldId="2147483897"/>
            <pc:sldLayoutMk cId="4160226604" sldId="2147483912"/>
          </pc:sldLayoutMkLst>
        </pc:sldLayoutChg>
        <pc:sldLayoutChg chg="del">
          <pc:chgData name="Paula Mukherjee" userId="29c7f845-1818-47c3-b561-1b4c07a45ada" providerId="ADAL" clId="{859FE5C0-A523-47F9-A770-3E3A203B8ED5}" dt="2025-09-23T14:53:37.243" v="8" actId="47"/>
          <pc:sldLayoutMkLst>
            <pc:docMk/>
            <pc:sldMasterMk cId="1555721821" sldId="2147483897"/>
            <pc:sldLayoutMk cId="1299249742" sldId="2147483913"/>
          </pc:sldLayoutMkLst>
        </pc:sldLayoutChg>
        <pc:sldLayoutChg chg="del">
          <pc:chgData name="Paula Mukherjee" userId="29c7f845-1818-47c3-b561-1b4c07a45ada" providerId="ADAL" clId="{859FE5C0-A523-47F9-A770-3E3A203B8ED5}" dt="2025-09-23T14:53:37.243" v="8" actId="47"/>
          <pc:sldLayoutMkLst>
            <pc:docMk/>
            <pc:sldMasterMk cId="1555721821" sldId="2147483897"/>
            <pc:sldLayoutMk cId="109851557" sldId="2147483914"/>
          </pc:sldLayoutMkLst>
        </pc:sldLayoutChg>
        <pc:sldLayoutChg chg="del">
          <pc:chgData name="Paula Mukherjee" userId="29c7f845-1818-47c3-b561-1b4c07a45ada" providerId="ADAL" clId="{859FE5C0-A523-47F9-A770-3E3A203B8ED5}" dt="2025-09-23T14:53:37.243" v="8" actId="47"/>
          <pc:sldLayoutMkLst>
            <pc:docMk/>
            <pc:sldMasterMk cId="1555721821" sldId="2147483897"/>
            <pc:sldLayoutMk cId="1130326024" sldId="2147483915"/>
          </pc:sldLayoutMkLst>
        </pc:sldLayoutChg>
        <pc:sldLayoutChg chg="del">
          <pc:chgData name="Paula Mukherjee" userId="29c7f845-1818-47c3-b561-1b4c07a45ada" providerId="ADAL" clId="{859FE5C0-A523-47F9-A770-3E3A203B8ED5}" dt="2025-09-23T14:53:37.243" v="8" actId="47"/>
          <pc:sldLayoutMkLst>
            <pc:docMk/>
            <pc:sldMasterMk cId="1555721821" sldId="2147483897"/>
            <pc:sldLayoutMk cId="2663619801" sldId="2147483916"/>
          </pc:sldLayoutMkLst>
        </pc:sldLayoutChg>
        <pc:sldLayoutChg chg="del">
          <pc:chgData name="Paula Mukherjee" userId="29c7f845-1818-47c3-b561-1b4c07a45ada" providerId="ADAL" clId="{859FE5C0-A523-47F9-A770-3E3A203B8ED5}" dt="2025-09-23T14:53:37.243" v="8" actId="47"/>
          <pc:sldLayoutMkLst>
            <pc:docMk/>
            <pc:sldMasterMk cId="1555721821" sldId="2147483897"/>
            <pc:sldLayoutMk cId="3976102302" sldId="2147483917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438" y="0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9306D4-D8A3-4B09-A6FD-45D0BC20A751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175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438" y="8893175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681768-D176-43E6-BCA0-EA0827D31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9039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438" y="0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B92A81-8689-4276-8881-CD168C675968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0250" y="1169988"/>
            <a:ext cx="5616575" cy="31607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025" y="4505325"/>
            <a:ext cx="5661025" cy="36877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175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438" y="8893175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C91630-9B40-41D4-A9DC-584C3A500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21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C91630-9B40-41D4-A9DC-584C3A50075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9768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387969" y="4906111"/>
            <a:ext cx="7889632" cy="60666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>
              <a:buNone/>
              <a:defRPr sz="3200" b="0" i="0" baseline="0">
                <a:solidFill>
                  <a:srgbClr val="490E6F"/>
                </a:solidFill>
              </a:defRPr>
            </a:lvl1pPr>
          </a:lstStyle>
          <a:p>
            <a:pPr lvl="0"/>
            <a:r>
              <a:rPr lang="en-US"/>
              <a:t>[Presenter name] 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386643" y="2253367"/>
            <a:ext cx="7890933" cy="264395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6600" b="1">
                <a:solidFill>
                  <a:srgbClr val="490E6F"/>
                </a:solidFill>
              </a:defRPr>
            </a:lvl1pPr>
            <a:lvl2pPr marL="457200" indent="0">
              <a:buNone/>
              <a:defRPr>
                <a:solidFill>
                  <a:schemeClr val="accent6"/>
                </a:solidFill>
              </a:defRPr>
            </a:lvl2pPr>
            <a:lvl3pPr marL="914400" indent="0">
              <a:buNone/>
              <a:defRPr>
                <a:solidFill>
                  <a:schemeClr val="accent6"/>
                </a:solidFill>
              </a:defRPr>
            </a:lvl3pPr>
            <a:lvl4pPr marL="1371600" indent="0">
              <a:buNone/>
              <a:defRPr>
                <a:solidFill>
                  <a:schemeClr val="accent6"/>
                </a:solidFill>
              </a:defRPr>
            </a:lvl4pPr>
            <a:lvl5pPr marL="1828800" indent="0">
              <a:buNone/>
              <a:defRPr>
                <a:solidFill>
                  <a:schemeClr val="accent6"/>
                </a:solidFill>
              </a:defRPr>
            </a:lvl5pPr>
          </a:lstStyle>
          <a:p>
            <a:pPr lvl="0"/>
            <a:r>
              <a:rPr lang="en-US"/>
              <a:t>[Presentation Title]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3386667" y="5521569"/>
            <a:ext cx="7890933" cy="8969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i="1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i="1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>
              <a:buNone/>
              <a:defRPr i="1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371600" indent="0">
              <a:buNone/>
              <a:defRPr i="1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828800" indent="0">
              <a:buNone/>
              <a:defRPr i="1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/>
              <a:t>[Presenter Title], Pancreatic Cancer Action Network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1886" y="862717"/>
            <a:ext cx="1929857" cy="1846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575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76EC1B-D295-B948-BF61-106008E955A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285" y="386187"/>
            <a:ext cx="10254529" cy="96223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93BABB-6545-FA42-85AF-4D68705708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4285" y="1825625"/>
            <a:ext cx="5425515" cy="4351338"/>
          </a:xfrm>
        </p:spPr>
        <p:txBody>
          <a:bodyPr/>
          <a:lstStyle>
            <a:lvl1pPr>
              <a:lnSpc>
                <a:spcPct val="100000"/>
              </a:lnSpc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0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0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0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0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67CC1E-37D2-B442-9C03-9B84DFB972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25625"/>
            <a:ext cx="5452991" cy="4351338"/>
          </a:xfrm>
        </p:spPr>
        <p:txBody>
          <a:bodyPr/>
          <a:lstStyle>
            <a:lvl1pPr>
              <a:lnSpc>
                <a:spcPct val="100000"/>
              </a:lnSpc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0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0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0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0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46093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ne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025D46D6-970C-A640-936A-398DEDB3719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75737" y="2136990"/>
            <a:ext cx="2506663" cy="295751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F1702220-F4EC-F94B-B913-0B2E436D636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39403" y="2136990"/>
            <a:ext cx="2506663" cy="295751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CA568E7F-CFBC-4E40-844B-B19DB3D1A43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45404" y="2136990"/>
            <a:ext cx="2506663" cy="295751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04192D9-51E5-0248-95AA-431D2C35E4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071" y="2136990"/>
            <a:ext cx="2506663" cy="295751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452023-DE27-D441-94A5-879AFE1363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09600" y="5235677"/>
            <a:ext cx="2506663" cy="383459"/>
          </a:xfrm>
        </p:spPr>
        <p:txBody>
          <a:bodyPr>
            <a:noAutofit/>
          </a:bodyPr>
          <a:lstStyle>
            <a:lvl1pPr marL="0" indent="0">
              <a:lnSpc>
                <a:spcPts val="580"/>
              </a:lnSpc>
              <a:buNone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Name, Suffix</a:t>
            </a:r>
          </a:p>
          <a:p>
            <a:pPr lvl="0"/>
            <a:r>
              <a:rPr lang="en-US"/>
              <a:t>Title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B4D3D3F0-B3B4-8343-9A38-19E51B0338A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0772" y="5235677"/>
            <a:ext cx="2501295" cy="383459"/>
          </a:xfrm>
        </p:spPr>
        <p:txBody>
          <a:bodyPr>
            <a:noAutofit/>
          </a:bodyPr>
          <a:lstStyle>
            <a:lvl1pPr marL="0" indent="0">
              <a:lnSpc>
                <a:spcPts val="580"/>
              </a:lnSpc>
              <a:buNone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Name, Suffix</a:t>
            </a:r>
          </a:p>
          <a:p>
            <a:pPr lvl="0"/>
            <a:r>
              <a:rPr lang="en-US"/>
              <a:t>Title</a:t>
            </a:r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F7F1971A-6518-D04F-B317-33FFA95DEFA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44771" y="5235677"/>
            <a:ext cx="2501295" cy="383459"/>
          </a:xfrm>
        </p:spPr>
        <p:txBody>
          <a:bodyPr>
            <a:noAutofit/>
          </a:bodyPr>
          <a:lstStyle>
            <a:lvl1pPr marL="0" indent="0">
              <a:lnSpc>
                <a:spcPts val="580"/>
              </a:lnSpc>
              <a:buNone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Name, Suffix</a:t>
            </a:r>
          </a:p>
          <a:p>
            <a:pPr lvl="0"/>
            <a:r>
              <a:rPr lang="en-US"/>
              <a:t>Title</a:t>
            </a:r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D4AF9215-DD59-9249-85F2-4F446A7799D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081105" y="5235677"/>
            <a:ext cx="2501295" cy="383459"/>
          </a:xfrm>
        </p:spPr>
        <p:txBody>
          <a:bodyPr>
            <a:noAutofit/>
          </a:bodyPr>
          <a:lstStyle>
            <a:lvl1pPr marL="0" indent="0">
              <a:lnSpc>
                <a:spcPts val="580"/>
              </a:lnSpc>
              <a:buNone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Name, Suffix</a:t>
            </a:r>
          </a:p>
          <a:p>
            <a:pPr lvl="0"/>
            <a:r>
              <a:rPr lang="en-US"/>
              <a:t>Title</a:t>
            </a:r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46B4F5FC-92DE-8444-B63C-67136943A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285" y="386187"/>
            <a:ext cx="10270027" cy="96223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800709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st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7DC6726-B432-284C-AFEA-5EFCECEBBF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776EC1B-D295-B948-BF61-106008E955A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285" y="3122999"/>
            <a:ext cx="4721942" cy="962230"/>
          </a:xfrm>
        </p:spPr>
        <p:txBody>
          <a:bodyPr>
            <a:noAutofit/>
          </a:bodyPr>
          <a:lstStyle>
            <a:lvl1pPr>
              <a:defRPr sz="5200"/>
            </a:lvl1pPr>
          </a:lstStyle>
          <a:p>
            <a:r>
              <a:rPr lang="en-US"/>
              <a:t>INSERT NAME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44756BCA-14D8-304B-B478-AAEBACFC6985}"/>
              </a:ext>
            </a:extLst>
          </p:cNvPr>
          <p:cNvSpPr txBox="1">
            <a:spLocks/>
          </p:cNvSpPr>
          <p:nvPr userDrawn="1"/>
        </p:nvSpPr>
        <p:spPr>
          <a:xfrm>
            <a:off x="545691" y="4977581"/>
            <a:ext cx="4721942" cy="4976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200" b="1" i="0" kern="1200">
                <a:solidFill>
                  <a:schemeClr val="bg1"/>
                </a:solidFill>
                <a:latin typeface="Arial Narrow" panose="020B0604020202020204" pitchFamily="34" charset="0"/>
                <a:ea typeface="+mj-ea"/>
                <a:cs typeface="Arial Narrow" panose="020B0604020202020204" pitchFamily="34" charset="0"/>
              </a:defRPr>
            </a:lvl1pPr>
          </a:lstStyle>
          <a:p>
            <a:endParaRPr lang="en-US" sz="2000" b="0" i="1">
              <a:solidFill>
                <a:srgbClr val="D5D6D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193E9566-31DA-0B4E-BFD5-EAF92A9B8E5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4694" y="3993682"/>
            <a:ext cx="4721225" cy="722641"/>
          </a:xfrm>
        </p:spPr>
        <p:txBody>
          <a:bodyPr>
            <a:normAutofit/>
          </a:bodyPr>
          <a:lstStyle>
            <a:lvl1pPr marL="0" indent="0">
              <a:lnSpc>
                <a:spcPts val="1600"/>
              </a:lnSpc>
              <a:buNone/>
              <a:defRPr sz="2000" i="0">
                <a:solidFill>
                  <a:srgbClr val="D5D6D2"/>
                </a:solidFill>
              </a:defRPr>
            </a:lvl1pPr>
            <a:lvl2pPr>
              <a:defRPr i="1">
                <a:solidFill>
                  <a:schemeClr val="bg1"/>
                </a:solidFill>
              </a:defRPr>
            </a:lvl2pPr>
            <a:lvl3pPr>
              <a:defRPr i="1">
                <a:solidFill>
                  <a:schemeClr val="bg1"/>
                </a:solidFill>
              </a:defRPr>
            </a:lvl3pPr>
            <a:lvl4pPr>
              <a:defRPr i="1">
                <a:solidFill>
                  <a:schemeClr val="bg1"/>
                </a:solidFill>
              </a:defRPr>
            </a:lvl4pPr>
            <a:lvl5pPr>
              <a:defRPr i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3132005E-7334-2B42-ADAB-5B3317F4E70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4694" y="2675376"/>
            <a:ext cx="4721225" cy="414337"/>
          </a:xfrm>
        </p:spPr>
        <p:txBody>
          <a:bodyPr/>
          <a:lstStyle>
            <a:lvl1pPr marL="0" indent="0">
              <a:buNone/>
              <a:defRPr b="1" i="0">
                <a:solidFill>
                  <a:srgbClr val="5E9CAE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pPr lvl="0"/>
            <a:r>
              <a:rPr lang="en-US"/>
              <a:t>INTRODUCING OUR HOST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B7F4238-DA0D-BA43-970D-033CC92A2D1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574971" y="0"/>
            <a:ext cx="5617029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6096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59EF982-E864-5E43-BDBB-7E1DCC02AD1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AB521C5-45DB-A048-A878-D2668F8F19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285" y="902068"/>
            <a:ext cx="11128595" cy="2852737"/>
          </a:xfrm>
        </p:spPr>
        <p:txBody>
          <a:bodyPr anchor="b"/>
          <a:lstStyle>
            <a:lvl1pPr>
              <a:lnSpc>
                <a:spcPct val="80000"/>
              </a:lnSpc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0FC6DD-0C76-2540-9487-F4264D28E6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4285" y="3715783"/>
            <a:ext cx="11128595" cy="1500187"/>
          </a:xfrm>
        </p:spPr>
        <p:txBody>
          <a:bodyPr>
            <a:normAutofit/>
          </a:bodyPr>
          <a:lstStyle>
            <a:lvl1pPr marL="0" indent="0">
              <a:buNone/>
              <a:defRPr sz="3600" b="1" i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497201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066365A-95E2-794B-8FA2-76BEC591EE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5712070-48AA-844A-9B05-AEFF81D51B2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628250"/>
            <a:ext cx="10515600" cy="3663570"/>
          </a:xfrm>
        </p:spPr>
        <p:txBody>
          <a:bodyPr anchor="ctr" anchorCtr="0">
            <a:normAutofit/>
          </a:bodyPr>
          <a:lstStyle>
            <a:lvl1pPr>
              <a:lnSpc>
                <a:spcPct val="80000"/>
              </a:lnSpc>
              <a:defRPr sz="5000"/>
            </a:lvl1pPr>
          </a:lstStyle>
          <a:p>
            <a:r>
              <a:rPr lang="en-US"/>
              <a:t>MASTER TITLE</a:t>
            </a:r>
          </a:p>
        </p:txBody>
      </p:sp>
    </p:spTree>
    <p:extLst>
      <p:ext uri="{BB962C8B-B14F-4D97-AF65-F5344CB8AC3E}">
        <p14:creationId xmlns:p14="http://schemas.microsoft.com/office/powerpoint/2010/main" val="304034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20D4BC2-EBE5-2944-9656-295021EC19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7805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066365A-95E2-794B-8FA2-76BEC591EE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5712070-48AA-844A-9B05-AEFF81D51B2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284" y="2621487"/>
            <a:ext cx="11128595" cy="911821"/>
          </a:xfrm>
        </p:spPr>
        <p:txBody>
          <a:bodyPr anchor="b" anchorCtr="0">
            <a:normAutofit/>
          </a:bodyPr>
          <a:lstStyle>
            <a:lvl1pPr algn="ctr">
              <a:lnSpc>
                <a:spcPct val="80000"/>
              </a:lnSpc>
              <a:defRPr sz="5000"/>
            </a:lvl1pPr>
          </a:lstStyle>
          <a:p>
            <a:r>
              <a:rPr lang="en-US"/>
              <a:t>MASTER TITLE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C20FC6DD-0C76-2540-9487-F4264D28E6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4285" y="3552958"/>
            <a:ext cx="11128595" cy="1500187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2600" b="1" i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18434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20D4BC2-EBE5-2944-9656-295021EC19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B2816B8-617B-BF46-A47A-8997E31BFE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093"/>
          <a:stretch/>
        </p:blipFill>
        <p:spPr>
          <a:xfrm>
            <a:off x="4662655" y="2181859"/>
            <a:ext cx="2866690" cy="25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8341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F4D40-B409-0247-9DED-BEFA150DCE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0148D0-6464-9F45-BBC6-63542D3867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lnSpc>
                <a:spcPct val="100000"/>
              </a:lnSpc>
              <a:defRPr sz="2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lnSpc>
                <a:spcPct val="100000"/>
              </a:lnSpc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lnSpc>
                <a:spcPct val="100000"/>
              </a:lnSpc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lnSpc>
                <a:spcPct val="100000"/>
              </a:lnSpc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lnSpc>
                <a:spcPct val="100000"/>
              </a:lnSpc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8C4BBE5-ADDE-8444-AB50-C990BDF2DB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76638" y="5748050"/>
            <a:ext cx="830940" cy="757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0881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46B4F5FC-92DE-8444-B63C-67136943A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285" y="386187"/>
            <a:ext cx="10301023" cy="96223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06438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901" r="1"/>
          <a:stretch/>
        </p:blipFill>
        <p:spPr>
          <a:xfrm>
            <a:off x="9198724" y="775087"/>
            <a:ext cx="2298772" cy="2017654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371600" y="1679333"/>
            <a:ext cx="9906001" cy="3226777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 algn="l">
              <a:spcBef>
                <a:spcPts val="600"/>
              </a:spcBef>
              <a:buNone/>
              <a:defRPr sz="6600" b="1"/>
            </a:lvl1pPr>
            <a:lvl2pPr marL="0" indent="0" algn="ctr">
              <a:spcBef>
                <a:spcPts val="600"/>
              </a:spcBef>
              <a:buNone/>
              <a:defRPr sz="4000" b="1"/>
            </a:lvl2pPr>
            <a:lvl3pPr marL="0" indent="0" algn="ctr">
              <a:spcBef>
                <a:spcPts val="600"/>
              </a:spcBef>
              <a:buNone/>
              <a:defRPr sz="1800" b="1"/>
            </a:lvl3pPr>
            <a:lvl4pPr marL="0" indent="0" algn="ctr">
              <a:spcBef>
                <a:spcPts val="600"/>
              </a:spcBef>
              <a:buNone/>
              <a:defRPr sz="1600" b="1"/>
            </a:lvl4pPr>
            <a:lvl5pPr marL="0" indent="0" algn="ctr">
              <a:spcBef>
                <a:spcPts val="600"/>
              </a:spcBef>
              <a:buNone/>
              <a:defRPr sz="1600" b="1"/>
            </a:lvl5pPr>
          </a:lstStyle>
          <a:p>
            <a:pPr lvl="0"/>
            <a:r>
              <a:rPr lang="en-US" sz="5400" b="1">
                <a:solidFill>
                  <a:schemeClr val="bg1"/>
                </a:solidFill>
                <a:latin typeface="Arial"/>
                <a:cs typeface="Arial"/>
              </a:rPr>
              <a:t>[Presentation Title]</a:t>
            </a:r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371601" y="4325816"/>
            <a:ext cx="9906001" cy="1186962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 marL="0" indent="0" algn="l">
              <a:buNone/>
              <a:defRPr sz="3200" b="0" i="0" baseline="0"/>
            </a:lvl1pPr>
          </a:lstStyle>
          <a:p>
            <a:pPr lvl="0"/>
            <a:r>
              <a:rPr lang="en-US"/>
              <a:t>[Presenter name]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1370801" y="5521570"/>
            <a:ext cx="9906776" cy="77384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i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b="0" i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[Presenter Title], Pancreatic Cancer Action Network</a:t>
            </a:r>
          </a:p>
        </p:txBody>
      </p:sp>
    </p:spTree>
    <p:extLst>
      <p:ext uri="{BB962C8B-B14F-4D97-AF65-F5344CB8AC3E}">
        <p14:creationId xmlns:p14="http://schemas.microsoft.com/office/powerpoint/2010/main" val="185318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20D4BC2-EBE5-2944-9656-295021EC19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0510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5EB533E-199F-7446-9646-8032A6DC349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1C8F466-AE7F-1E44-A85C-8657984E37C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625644" y="1864241"/>
            <a:ext cx="7086600" cy="2571239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5500" b="1" i="0"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73E76D-EE42-7245-995B-B9D8E73566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25644" y="4761909"/>
            <a:ext cx="7086600" cy="700041"/>
          </a:xfrm>
        </p:spPr>
        <p:txBody>
          <a:bodyPr/>
          <a:lstStyle>
            <a:lvl1pPr marL="0" indent="0" algn="l">
              <a:buNone/>
              <a:defRPr sz="3800" b="1" i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D5E7323-0AD2-3541-BC2A-6669DD375FC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99582" y="2387334"/>
            <a:ext cx="2013129" cy="186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8747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5EB533E-199F-7446-9646-8032A6DC349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1C8F466-AE7F-1E44-A85C-8657984E37C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625644" y="2295728"/>
            <a:ext cx="7086600" cy="2571239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5000" b="1" i="0"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73E76D-EE42-7245-995B-B9D8E73566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25644" y="5217820"/>
            <a:ext cx="7086600" cy="700041"/>
          </a:xfrm>
        </p:spPr>
        <p:txBody>
          <a:bodyPr/>
          <a:lstStyle>
            <a:lvl1pPr marL="0" indent="0" algn="l">
              <a:buNone/>
              <a:defRPr sz="3800" b="1" i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C759EB7-F6DC-A845-8848-4B1528DF94D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99582" y="1224366"/>
            <a:ext cx="2013129" cy="186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1253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binar Sponsor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61CB1F-94B3-0A43-9254-29258A2827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76638" y="5748050"/>
            <a:ext cx="830940" cy="757456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46B4F5FC-92DE-8444-B63C-67136943A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285" y="386187"/>
            <a:ext cx="11030906" cy="96223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132000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bex Question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46B4F5FC-92DE-8444-B63C-67136943A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285" y="386187"/>
            <a:ext cx="11030906" cy="96223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989611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ne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025D46D6-970C-A640-936A-398DEDB3719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75737" y="2136990"/>
            <a:ext cx="2506663" cy="295751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F1702220-F4EC-F94B-B913-0B2E436D636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39403" y="2136990"/>
            <a:ext cx="2506663" cy="295751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CA568E7F-CFBC-4E40-844B-B19DB3D1A43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45404" y="2136990"/>
            <a:ext cx="2506663" cy="295751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04192D9-51E5-0248-95AA-431D2C35E4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071" y="2136990"/>
            <a:ext cx="2506663" cy="295751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261CB1F-94B3-0A43-9254-29258A2827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76638" y="5748050"/>
            <a:ext cx="830940" cy="75745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452023-DE27-D441-94A5-879AFE1363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09600" y="5235677"/>
            <a:ext cx="2506663" cy="383459"/>
          </a:xfrm>
        </p:spPr>
        <p:txBody>
          <a:bodyPr>
            <a:noAutofit/>
          </a:bodyPr>
          <a:lstStyle>
            <a:lvl1pPr marL="0" indent="0">
              <a:lnSpc>
                <a:spcPts val="580"/>
              </a:lnSpc>
              <a:buNone/>
              <a:defRPr sz="1400" b="0" i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Name, Suffix</a:t>
            </a:r>
          </a:p>
          <a:p>
            <a:pPr lvl="0"/>
            <a:r>
              <a:rPr lang="en-US"/>
              <a:t>Title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B4D3D3F0-B3B4-8343-9A38-19E51B0338A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0772" y="5235677"/>
            <a:ext cx="2501295" cy="383459"/>
          </a:xfrm>
        </p:spPr>
        <p:txBody>
          <a:bodyPr>
            <a:noAutofit/>
          </a:bodyPr>
          <a:lstStyle>
            <a:lvl1pPr marL="0" indent="0">
              <a:lnSpc>
                <a:spcPts val="580"/>
              </a:lnSpc>
              <a:buNone/>
              <a:defRPr sz="1400" b="0" i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Name, Suffix</a:t>
            </a:r>
          </a:p>
          <a:p>
            <a:pPr lvl="0"/>
            <a:r>
              <a:rPr lang="en-US"/>
              <a:t>Title</a:t>
            </a:r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F7F1971A-6518-D04F-B317-33FFA95DEFA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44771" y="5235677"/>
            <a:ext cx="2501295" cy="383459"/>
          </a:xfrm>
        </p:spPr>
        <p:txBody>
          <a:bodyPr>
            <a:noAutofit/>
          </a:bodyPr>
          <a:lstStyle>
            <a:lvl1pPr marL="0" indent="0">
              <a:lnSpc>
                <a:spcPts val="580"/>
              </a:lnSpc>
              <a:buNone/>
              <a:defRPr sz="1400" b="0" i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Name, Suffix</a:t>
            </a:r>
          </a:p>
          <a:p>
            <a:pPr lvl="0"/>
            <a:r>
              <a:rPr lang="en-US"/>
              <a:t>Title</a:t>
            </a:r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D4AF9215-DD59-9249-85F2-4F446A7799D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081105" y="5235677"/>
            <a:ext cx="2501295" cy="383459"/>
          </a:xfrm>
        </p:spPr>
        <p:txBody>
          <a:bodyPr>
            <a:noAutofit/>
          </a:bodyPr>
          <a:lstStyle>
            <a:lvl1pPr marL="0" indent="0">
              <a:lnSpc>
                <a:spcPts val="580"/>
              </a:lnSpc>
              <a:buNone/>
              <a:defRPr sz="1400" b="0" i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Name, Suffix</a:t>
            </a:r>
          </a:p>
          <a:p>
            <a:pPr lvl="0"/>
            <a:r>
              <a:rPr lang="en-US"/>
              <a:t>Title</a:t>
            </a:r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46B4F5FC-92DE-8444-B63C-67136943A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285" y="386187"/>
            <a:ext cx="11030906" cy="96223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393232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F4D40-B409-0247-9DED-BEFA150DCE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0148D0-6464-9F45-BBC6-63542D3867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lnSpc>
                <a:spcPct val="100000"/>
              </a:lnSpc>
              <a:defRPr sz="2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lnSpc>
                <a:spcPct val="100000"/>
              </a:lnSpc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lnSpc>
                <a:spcPct val="100000"/>
              </a:lnSpc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lnSpc>
                <a:spcPct val="100000"/>
              </a:lnSpc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lnSpc>
                <a:spcPct val="100000"/>
              </a:lnSpc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8C4BBE5-ADDE-8444-AB50-C990BDF2DB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76638" y="5748050"/>
            <a:ext cx="830940" cy="757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2349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(no 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F4D40-B409-0247-9DED-BEFA150DCE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0148D0-6464-9F45-BBC6-63542D3867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lnSpc>
                <a:spcPct val="100000"/>
              </a:lnSpc>
              <a:defRPr sz="2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lnSpc>
                <a:spcPct val="100000"/>
              </a:lnSpc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lnSpc>
                <a:spcPct val="100000"/>
              </a:lnSpc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lnSpc>
                <a:spcPct val="100000"/>
              </a:lnSpc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lnSpc>
                <a:spcPct val="100000"/>
              </a:lnSpc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217505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76EC1B-D295-B948-BF61-106008E955A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93BABB-6545-FA42-85AF-4D68705708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4285" y="1825625"/>
            <a:ext cx="5425515" cy="4351338"/>
          </a:xfrm>
        </p:spPr>
        <p:txBody>
          <a:bodyPr/>
          <a:lstStyle>
            <a:lvl1pPr>
              <a:lnSpc>
                <a:spcPct val="100000"/>
              </a:lnSpc>
              <a:defRPr sz="2200"/>
            </a:lvl1pPr>
            <a:lvl2pPr>
              <a:lnSpc>
                <a:spcPct val="100000"/>
              </a:lnSpc>
              <a:defRPr sz="2000"/>
            </a:lvl2pPr>
            <a:lvl3pPr>
              <a:lnSpc>
                <a:spcPct val="100000"/>
              </a:lnSpc>
              <a:defRPr sz="1800"/>
            </a:lvl3pPr>
            <a:lvl4pPr>
              <a:lnSpc>
                <a:spcPct val="100000"/>
              </a:lnSpc>
              <a:defRPr sz="1800"/>
            </a:lvl4pPr>
            <a:lvl5pPr>
              <a:lnSpc>
                <a:spcPct val="100000"/>
              </a:lnSpc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67CC1E-37D2-B442-9C03-9B84DFB972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25625"/>
            <a:ext cx="5452991" cy="4351338"/>
          </a:xfrm>
        </p:spPr>
        <p:txBody>
          <a:bodyPr/>
          <a:lstStyle>
            <a:lvl1pPr>
              <a:lnSpc>
                <a:spcPct val="100000"/>
              </a:lnSpc>
              <a:defRPr sz="2200"/>
            </a:lvl1pPr>
            <a:lvl2pPr>
              <a:lnSpc>
                <a:spcPct val="100000"/>
              </a:lnSpc>
              <a:defRPr sz="2000"/>
            </a:lvl2pPr>
            <a:lvl3pPr>
              <a:lnSpc>
                <a:spcPct val="100000"/>
              </a:lnSpc>
              <a:defRPr sz="1800"/>
            </a:lvl3pPr>
            <a:lvl4pPr>
              <a:lnSpc>
                <a:spcPct val="100000"/>
              </a:lnSpc>
              <a:defRPr sz="1800"/>
            </a:lvl4pPr>
            <a:lvl5pPr>
              <a:lnSpc>
                <a:spcPct val="100000"/>
              </a:lnSpc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2EA58D3-039C-9445-B1F9-ED3EA342FD2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76638" y="5748050"/>
            <a:ext cx="830940" cy="757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3305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st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7DC6726-B432-284C-AFEA-5EFCECEBBF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776EC1B-D295-B948-BF61-106008E955A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285" y="3122999"/>
            <a:ext cx="4721942" cy="962230"/>
          </a:xfrm>
        </p:spPr>
        <p:txBody>
          <a:bodyPr>
            <a:noAutofit/>
          </a:bodyPr>
          <a:lstStyle>
            <a:lvl1pPr>
              <a:defRPr sz="5200"/>
            </a:lvl1pPr>
          </a:lstStyle>
          <a:p>
            <a:r>
              <a:rPr lang="en-US"/>
              <a:t>INSERT NAME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44756BCA-14D8-304B-B478-AAEBACFC6985}"/>
              </a:ext>
            </a:extLst>
          </p:cNvPr>
          <p:cNvSpPr txBox="1">
            <a:spLocks/>
          </p:cNvSpPr>
          <p:nvPr userDrawn="1"/>
        </p:nvSpPr>
        <p:spPr>
          <a:xfrm>
            <a:off x="545691" y="4977581"/>
            <a:ext cx="4721942" cy="4976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200" b="1" i="0" kern="1200">
                <a:solidFill>
                  <a:schemeClr val="bg1"/>
                </a:solidFill>
                <a:latin typeface="Arial Narrow" panose="020B0604020202020204" pitchFamily="34" charset="0"/>
                <a:ea typeface="+mj-ea"/>
                <a:cs typeface="Arial Narrow" panose="020B0604020202020204" pitchFamily="34" charset="0"/>
              </a:defRPr>
            </a:lvl1pPr>
          </a:lstStyle>
          <a:p>
            <a:endParaRPr lang="en-US" sz="2000" b="0" i="1">
              <a:solidFill>
                <a:srgbClr val="D5D6D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193E9566-31DA-0B4E-BFD5-EAF92A9B8E5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4694" y="3993682"/>
            <a:ext cx="4721225" cy="722641"/>
          </a:xfrm>
        </p:spPr>
        <p:txBody>
          <a:bodyPr>
            <a:normAutofit/>
          </a:bodyPr>
          <a:lstStyle>
            <a:lvl1pPr marL="0" indent="0">
              <a:lnSpc>
                <a:spcPts val="1600"/>
              </a:lnSpc>
              <a:buNone/>
              <a:defRPr sz="2000" i="0">
                <a:solidFill>
                  <a:srgbClr val="D5D6D2"/>
                </a:solidFill>
              </a:defRPr>
            </a:lvl1pPr>
            <a:lvl2pPr>
              <a:defRPr i="1">
                <a:solidFill>
                  <a:schemeClr val="bg1"/>
                </a:solidFill>
              </a:defRPr>
            </a:lvl2pPr>
            <a:lvl3pPr>
              <a:defRPr i="1">
                <a:solidFill>
                  <a:schemeClr val="bg1"/>
                </a:solidFill>
              </a:defRPr>
            </a:lvl3pPr>
            <a:lvl4pPr>
              <a:defRPr i="1">
                <a:solidFill>
                  <a:schemeClr val="bg1"/>
                </a:solidFill>
              </a:defRPr>
            </a:lvl4pPr>
            <a:lvl5pPr>
              <a:defRPr i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3132005E-7334-2B42-ADAB-5B3317F4E70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4694" y="2675376"/>
            <a:ext cx="4721225" cy="414337"/>
          </a:xfrm>
        </p:spPr>
        <p:txBody>
          <a:bodyPr/>
          <a:lstStyle>
            <a:lvl1pPr marL="0" indent="0">
              <a:buNone/>
              <a:defRPr b="1" i="0">
                <a:solidFill>
                  <a:srgbClr val="5E9CAE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pPr lvl="0"/>
            <a:r>
              <a:rPr lang="en-US"/>
              <a:t>INTRODUCING OUR HOST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B7F4238-DA0D-BA43-970D-033CC92A2D1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574971" y="0"/>
            <a:ext cx="5617029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084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901" r="1"/>
          <a:stretch/>
        </p:blipFill>
        <p:spPr>
          <a:xfrm>
            <a:off x="3865848" y="1471575"/>
            <a:ext cx="4460304" cy="391485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59EF982-E864-5E43-BDBB-7E1DCC02AD1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AB521C5-45DB-A048-A878-D2668F8F19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285" y="902068"/>
            <a:ext cx="11128595" cy="2852737"/>
          </a:xfrm>
        </p:spPr>
        <p:txBody>
          <a:bodyPr anchor="b"/>
          <a:lstStyle>
            <a:lvl1pPr>
              <a:lnSpc>
                <a:spcPct val="80000"/>
              </a:lnSpc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0FC6DD-0C76-2540-9487-F4264D28E6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4285" y="3715783"/>
            <a:ext cx="11128595" cy="1500187"/>
          </a:xfrm>
        </p:spPr>
        <p:txBody>
          <a:bodyPr>
            <a:normAutofit/>
          </a:bodyPr>
          <a:lstStyle>
            <a:lvl1pPr marL="0" indent="0">
              <a:buNone/>
              <a:defRPr sz="3600" b="1" i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221078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066365A-95E2-794B-8FA2-76BEC591EE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5712070-48AA-844A-9B05-AEFF81D51B2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628250"/>
            <a:ext cx="10515600" cy="3663570"/>
          </a:xfrm>
        </p:spPr>
        <p:txBody>
          <a:bodyPr anchor="ctr" anchorCtr="0">
            <a:normAutofit/>
          </a:bodyPr>
          <a:lstStyle>
            <a:lvl1pPr>
              <a:lnSpc>
                <a:spcPct val="80000"/>
              </a:lnSpc>
              <a:defRPr sz="5000"/>
            </a:lvl1pPr>
          </a:lstStyle>
          <a:p>
            <a:r>
              <a:rPr lang="en-US"/>
              <a:t>MASTER TITLE</a:t>
            </a:r>
          </a:p>
        </p:txBody>
      </p:sp>
    </p:spTree>
    <p:extLst>
      <p:ext uri="{BB962C8B-B14F-4D97-AF65-F5344CB8AC3E}">
        <p14:creationId xmlns:p14="http://schemas.microsoft.com/office/powerpoint/2010/main" val="371898499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20D4BC2-EBE5-2944-9656-295021EC19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13388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S17_Detroit_00198_Purple.jpg">
            <a:extLst>
              <a:ext uri="{FF2B5EF4-FFF2-40B4-BE49-F238E27FC236}">
                <a16:creationId xmlns:a16="http://schemas.microsoft.com/office/drawing/2014/main" id="{9CDD2962-C744-C346-88E6-B5ED04AED73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2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045F854-7560-214B-874D-8EEE940B9F9A}"/>
              </a:ext>
            </a:extLst>
          </p:cNvPr>
          <p:cNvSpPr txBox="1"/>
          <p:nvPr userDrawn="1"/>
        </p:nvSpPr>
        <p:spPr>
          <a:xfrm>
            <a:off x="484181" y="521339"/>
            <a:ext cx="11458504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70000"/>
              </a:lnSpc>
            </a:pPr>
            <a:r>
              <a:rPr lang="en-US" sz="6000" b="1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ANY QUESTIONS?</a:t>
            </a:r>
          </a:p>
          <a:p>
            <a:pPr algn="l">
              <a:lnSpc>
                <a:spcPct val="70000"/>
              </a:lnSpc>
            </a:pPr>
            <a:r>
              <a:rPr lang="en-US" sz="6000" b="1">
                <a:solidFill>
                  <a:srgbClr val="5E9CAE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THANK YOU!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4839BF-9352-574E-9DED-1DE5BC5311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093"/>
          <a:stretch/>
        </p:blipFill>
        <p:spPr>
          <a:xfrm>
            <a:off x="402772" y="4922865"/>
            <a:ext cx="1656873" cy="1479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3605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066365A-95E2-794B-8FA2-76BEC591EE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C759EB7-F6DC-A845-8848-4B1528DF94DC}"/>
              </a:ext>
            </a:extLst>
          </p:cNvPr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976638" y="5748050"/>
            <a:ext cx="858372" cy="75745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5712070-48AA-844A-9B05-AEFF81D51B2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284" y="2621487"/>
            <a:ext cx="11128595" cy="911821"/>
          </a:xfrm>
        </p:spPr>
        <p:txBody>
          <a:bodyPr anchor="b" anchorCtr="0">
            <a:normAutofit/>
          </a:bodyPr>
          <a:lstStyle>
            <a:lvl1pPr algn="ctr">
              <a:lnSpc>
                <a:spcPct val="80000"/>
              </a:lnSpc>
              <a:defRPr sz="5000"/>
            </a:lvl1pPr>
          </a:lstStyle>
          <a:p>
            <a:r>
              <a:rPr lang="en-US"/>
              <a:t>MASTER TITLE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C20FC6DD-0C76-2540-9487-F4264D28E6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4285" y="3552958"/>
            <a:ext cx="11128595" cy="1500187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2600" b="1" i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38481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20D4BC2-EBE5-2944-9656-295021EC19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B2816B8-617B-BF46-A47A-8997E31BFE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093"/>
          <a:stretch/>
        </p:blipFill>
        <p:spPr>
          <a:xfrm>
            <a:off x="4662655" y="2181859"/>
            <a:ext cx="2866690" cy="25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59543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857500"/>
            <a:ext cx="1097280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8000" baseline="0"/>
            </a:lvl1pPr>
          </a:lstStyle>
          <a:p>
            <a:r>
              <a:rPr lang="en-US"/>
              <a:t>[Divider Slide]</a:t>
            </a:r>
          </a:p>
        </p:txBody>
      </p:sp>
    </p:spTree>
    <p:extLst>
      <p:ext uri="{BB962C8B-B14F-4D97-AF65-F5344CB8AC3E}">
        <p14:creationId xmlns:p14="http://schemas.microsoft.com/office/powerpoint/2010/main" val="71068590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9433A7D1-C9DA-CC4F-8ABC-B05C50E230B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1139898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03E987F-3205-B14B-806D-2E321798AC3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58262" y="5919057"/>
            <a:ext cx="778207" cy="699401"/>
          </a:xfrm>
          <a:prstGeom prst="rect">
            <a:avLst/>
          </a:prstGeom>
        </p:spPr>
      </p:pic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A4E3AD41-47F9-4D71-BE38-9A0689298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85790"/>
            <a:ext cx="10972800" cy="1143000"/>
          </a:xfrm>
          <a:prstGeom prst="rect">
            <a:avLst/>
          </a:prstGeom>
        </p:spPr>
        <p:txBody>
          <a:bodyPr vert="horz" lIns="91438" tIns="45719" rIns="91438" bIns="45719" rtlCol="0" anchor="ctr">
            <a:noAutofit/>
          </a:bodyPr>
          <a:lstStyle>
            <a:lvl1pPr>
              <a:defRPr b="1">
                <a:solidFill>
                  <a:srgbClr val="490E6F"/>
                </a:solidFill>
              </a:defRPr>
            </a:lvl1pPr>
          </a:lstStyle>
          <a:p>
            <a:r>
              <a:rPr lang="en-US"/>
              <a:t>Title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E392F4A9-F758-424E-A58A-B5C6E6B92BD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09600" y="1600203"/>
            <a:ext cx="10972800" cy="4002575"/>
          </a:xfrm>
          <a:prstGeom prst="rect">
            <a:avLst/>
          </a:prstGeom>
        </p:spPr>
        <p:txBody>
          <a:bodyPr vert="horz" lIns="91438" tIns="45719" rIns="91438" bIns="45719" rtlCol="0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2800">
                <a:solidFill>
                  <a:schemeClr val="bg2">
                    <a:lumMod val="25000"/>
                  </a:schemeClr>
                </a:solidFill>
              </a:defRPr>
            </a:lvl1pPr>
            <a:lvl2pPr marL="457200" indent="0">
              <a:buFont typeface="Courier New" panose="02070309020205020404" pitchFamily="49" charset="0"/>
              <a:buNone/>
              <a:defRPr sz="2400">
                <a:solidFill>
                  <a:schemeClr val="bg2">
                    <a:lumMod val="25000"/>
                  </a:schemeClr>
                </a:solidFill>
              </a:defRPr>
            </a:lvl2pPr>
            <a:lvl3pPr marL="1200150" indent="-285750">
              <a:buFont typeface="Wingdings" panose="05000000000000000000" pitchFamily="2" charset="2"/>
              <a:buChar char="v"/>
              <a:defRPr sz="2000">
                <a:solidFill>
                  <a:schemeClr val="bg2">
                    <a:lumMod val="25000"/>
                  </a:schemeClr>
                </a:solidFill>
              </a:defRPr>
            </a:lvl3pPr>
            <a:lvl4pPr marL="1657350" indent="-285750">
              <a:buFont typeface="Courier New" panose="02070309020205020404" pitchFamily="49" charset="0"/>
              <a:buChar char="o"/>
              <a:defRPr sz="2000">
                <a:solidFill>
                  <a:schemeClr val="bg2">
                    <a:lumMod val="25000"/>
                  </a:schemeClr>
                </a:solidFill>
              </a:defRPr>
            </a:lvl4pPr>
            <a:lvl5pPr marL="2114550" indent="-285750">
              <a:buFont typeface="Arial" panose="020B0604020202020204" pitchFamily="34" charset="0"/>
              <a:buChar char="•"/>
              <a:defRPr sz="2000"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- 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5284604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/>
              <a:t>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Arial, 28pt (20pt) Black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0832550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/>
              <a:t>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0" indent="0">
              <a:spcBef>
                <a:spcPts val="600"/>
              </a:spcBef>
              <a:buNone/>
              <a:defRPr baseline="0">
                <a:solidFill>
                  <a:schemeClr val="tx1"/>
                </a:solidFill>
              </a:defRPr>
            </a:lvl1pPr>
            <a:lvl2pPr marL="609569" indent="0">
              <a:buNone/>
              <a:defRPr>
                <a:solidFill>
                  <a:schemeClr val="tx1"/>
                </a:solidFill>
              </a:defRPr>
            </a:lvl2pPr>
            <a:lvl3pPr marL="1219141" indent="0">
              <a:buNone/>
              <a:defRPr>
                <a:solidFill>
                  <a:schemeClr val="tx1"/>
                </a:solidFill>
              </a:defRPr>
            </a:lvl3pPr>
            <a:lvl4pPr marL="1828709" indent="0">
              <a:buNone/>
              <a:defRPr>
                <a:solidFill>
                  <a:schemeClr val="tx1"/>
                </a:solidFill>
              </a:defRPr>
            </a:lvl4pPr>
            <a:lvl5pPr marL="2438278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Arial, 28pt (20pt) Black</a:t>
            </a:r>
          </a:p>
        </p:txBody>
      </p:sp>
    </p:spTree>
    <p:extLst>
      <p:ext uri="{BB962C8B-B14F-4D97-AF65-F5344CB8AC3E}">
        <p14:creationId xmlns:p14="http://schemas.microsoft.com/office/powerpoint/2010/main" val="210396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427" r="1"/>
          <a:stretch/>
        </p:blipFill>
        <p:spPr>
          <a:xfrm>
            <a:off x="10762856" y="5538110"/>
            <a:ext cx="947434" cy="843199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857500"/>
            <a:ext cx="1097280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8000" baseline="0"/>
            </a:lvl1pPr>
          </a:lstStyle>
          <a:p>
            <a:r>
              <a:rPr lang="en-US"/>
              <a:t>[Divider Slide]</a:t>
            </a:r>
          </a:p>
        </p:txBody>
      </p:sp>
    </p:spTree>
    <p:extLst>
      <p:ext uri="{BB962C8B-B14F-4D97-AF65-F5344CB8AC3E}">
        <p14:creationId xmlns:p14="http://schemas.microsoft.com/office/powerpoint/2010/main" val="202295905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 rot="21125169">
            <a:off x="1176980" y="1900766"/>
            <a:ext cx="5689043" cy="3263086"/>
          </a:xfrm>
          <a:solidFill>
            <a:schemeClr val="accent5">
              <a:lumMod val="20000"/>
              <a:lumOff val="80000"/>
            </a:schemeClr>
          </a:solidFill>
          <a:ln w="76200" cap="sq">
            <a:solidFill>
              <a:schemeClr val="bg1"/>
            </a:solidFill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7678821" y="1428791"/>
            <a:ext cx="3903579" cy="3658599"/>
          </a:xfrm>
        </p:spPr>
        <p:txBody>
          <a:bodyPr anchor="ctr"/>
          <a:lstStyle>
            <a:lvl1pPr marL="0" indent="0" algn="l">
              <a:spcBef>
                <a:spcPts val="600"/>
              </a:spcBef>
              <a:buNone/>
              <a:defRPr/>
            </a:lvl1pPr>
            <a:lvl2pPr marL="609569" indent="0" algn="l">
              <a:buNone/>
              <a:defRPr/>
            </a:lvl2pPr>
            <a:lvl3pPr marL="1219141" indent="0" algn="l">
              <a:buNone/>
              <a:defRPr/>
            </a:lvl3pPr>
            <a:lvl4pPr marL="1828709" indent="0" algn="l">
              <a:buNone/>
              <a:defRPr/>
            </a:lvl4pPr>
            <a:lvl5pPr marL="2438278" indent="0" algn="l">
              <a:buNone/>
              <a:defRPr/>
            </a:lvl5pPr>
          </a:lstStyle>
          <a:p>
            <a:pPr lvl="0"/>
            <a:r>
              <a:rPr lang="en-US"/>
              <a:t>Arial, 28pt (20pt) Black</a:t>
            </a:r>
          </a:p>
        </p:txBody>
      </p:sp>
    </p:spTree>
    <p:extLst>
      <p:ext uri="{BB962C8B-B14F-4D97-AF65-F5344CB8AC3E}">
        <p14:creationId xmlns:p14="http://schemas.microsoft.com/office/powerpoint/2010/main" val="27619512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>
            <a:extLst>
              <a:ext uri="{FF2B5EF4-FFF2-40B4-BE49-F238E27FC236}">
                <a16:creationId xmlns:a16="http://schemas.microsoft.com/office/drawing/2014/main" id="{0A05CFF9-8430-7F40-829B-0C9CEF48584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902" r="2"/>
          <a:stretch>
            <a:fillRect/>
          </a:stretch>
        </p:blipFill>
        <p:spPr bwMode="auto">
          <a:xfrm>
            <a:off x="4080934" y="865188"/>
            <a:ext cx="4030133" cy="265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609600" y="3987365"/>
            <a:ext cx="10972800" cy="1981175"/>
          </a:xfrm>
        </p:spPr>
        <p:txBody>
          <a:bodyPr>
            <a:noAutofit/>
          </a:bodyPr>
          <a:lstStyle>
            <a:lvl1pPr marL="0" indent="0" algn="ctr">
              <a:spcBef>
                <a:spcPts val="600"/>
              </a:spcBef>
              <a:buNone/>
              <a:defRPr sz="5400" b="1"/>
            </a:lvl1pPr>
            <a:lvl2pPr marL="0" indent="0" algn="ctr">
              <a:spcBef>
                <a:spcPts val="600"/>
              </a:spcBef>
              <a:buNone/>
              <a:defRPr sz="4000" b="1"/>
            </a:lvl2pPr>
            <a:lvl3pPr marL="0" indent="0" algn="ctr">
              <a:spcBef>
                <a:spcPts val="600"/>
              </a:spcBef>
              <a:buNone/>
              <a:defRPr sz="1800" b="1"/>
            </a:lvl3pPr>
            <a:lvl4pPr marL="0" indent="0" algn="ctr">
              <a:spcBef>
                <a:spcPts val="600"/>
              </a:spcBef>
              <a:buNone/>
              <a:defRPr sz="1600" b="1"/>
            </a:lvl4pPr>
            <a:lvl5pPr marL="0" indent="0" algn="ctr">
              <a:spcBef>
                <a:spcPts val="600"/>
              </a:spcBef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61295507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>
              <a:defRPr sz="3600" b="1">
                <a:solidFill>
                  <a:srgbClr val="490E6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C20FCCB0-21A1-D741-9869-A8450CDD2FC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r" defTabSz="9144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3F8675CE-063D-A041-BD09-C24E8104FF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43139"/>
      </p:ext>
    </p:extLst>
  </p:cSld>
  <p:clrMapOvr>
    <a:masterClrMapping/>
  </p:clrMapOvr>
  <p:transition spd="med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59407" y="2728358"/>
            <a:ext cx="4006080" cy="1580403"/>
          </a:xfrm>
        </p:spPr>
        <p:txBody>
          <a:bodyPr/>
          <a:lstStyle>
            <a:lvl1pPr algn="l">
              <a:defRPr sz="35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64700">
            <a:off x="1011681" y="1185591"/>
            <a:ext cx="5792255" cy="4264844"/>
          </a:xfrm>
          <a:ln w="57150" cmpd="sng">
            <a:solidFill>
              <a:srgbClr val="FFFFFF"/>
            </a:solidFill>
            <a:miter lim="800000"/>
          </a:ln>
          <a:effectLst>
            <a:outerShdw blurRad="50800" dist="12700" dir="2940000" sx="102000" sy="102000" algn="ctr" rotWithShape="0">
              <a:prstClr val="black">
                <a:alpha val="32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4299"/>
            </a:lvl1pPr>
            <a:lvl2pPr marL="609418" indent="0">
              <a:buNone/>
              <a:defRPr sz="3699"/>
            </a:lvl2pPr>
            <a:lvl3pPr marL="1218836" indent="0">
              <a:buNone/>
              <a:defRPr sz="3200"/>
            </a:lvl3pPr>
            <a:lvl4pPr marL="1828252" indent="0">
              <a:buNone/>
              <a:defRPr sz="2699"/>
            </a:lvl4pPr>
            <a:lvl5pPr marL="2437669" indent="0">
              <a:buNone/>
              <a:defRPr sz="2699"/>
            </a:lvl5pPr>
            <a:lvl6pPr marL="3047086" indent="0">
              <a:buNone/>
              <a:defRPr sz="2699"/>
            </a:lvl6pPr>
            <a:lvl7pPr marL="3656504" indent="0">
              <a:buNone/>
              <a:defRPr sz="2699"/>
            </a:lvl7pPr>
            <a:lvl8pPr marL="4265921" indent="0">
              <a:buNone/>
              <a:defRPr sz="2699"/>
            </a:lvl8pPr>
            <a:lvl9pPr marL="4875338" indent="0">
              <a:buNone/>
              <a:defRPr sz="2699"/>
            </a:lvl9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55987336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142A5-F57D-A748-9284-ECC953E456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2775BA-CE19-994D-87AB-6F67788374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38C5C2-2B44-2C49-9BE6-09E96C7B9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A68A449-2F9F-FD46-9716-60BA355FDCE2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9/23/2025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79E417-1722-DE4D-B57C-E919F21F9B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7C461F-9248-9A40-8A4E-43200180A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6220D0-6B43-6A48-95DE-F2483F32FF17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799565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F4D40-B409-0247-9DED-BEFA150DCE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0148D0-6464-9F45-BBC6-63542D3867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lnSpc>
                <a:spcPct val="100000"/>
              </a:lnSpc>
              <a:defRPr sz="2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lnSpc>
                <a:spcPct val="100000"/>
              </a:lnSpc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lnSpc>
                <a:spcPct val="100000"/>
              </a:lnSpc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lnSpc>
                <a:spcPct val="100000"/>
              </a:lnSpc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lnSpc>
                <a:spcPct val="100000"/>
              </a:lnSpc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8C4BBE5-ADDE-8444-AB50-C990BDF2DB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76638" y="5748050"/>
            <a:ext cx="830940" cy="757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43877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46B4F5FC-92DE-8444-B63C-67136943A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285" y="386187"/>
            <a:ext cx="10301023" cy="96223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9968794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20D4BC2-EBE5-2944-9656-295021EC19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11206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5EB533E-199F-7446-9646-8032A6DC349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1C8F466-AE7F-1E44-A85C-8657984E37C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625644" y="1864241"/>
            <a:ext cx="7086600" cy="2571239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5500" b="1" i="0"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73E76D-EE42-7245-995B-B9D8E73566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25644" y="4761909"/>
            <a:ext cx="7086600" cy="700041"/>
          </a:xfrm>
        </p:spPr>
        <p:txBody>
          <a:bodyPr/>
          <a:lstStyle>
            <a:lvl1pPr marL="0" indent="0" algn="l">
              <a:buNone/>
              <a:defRPr sz="3800" b="1" i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D5E7323-0AD2-3541-BC2A-6669DD375FC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99582" y="2387334"/>
            <a:ext cx="2013129" cy="186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85689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5EB533E-199F-7446-9646-8032A6DC349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1C8F466-AE7F-1E44-A85C-8657984E37C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625644" y="2295728"/>
            <a:ext cx="7086600" cy="2571239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5000" b="1" i="0"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73E76D-EE42-7245-995B-B9D8E73566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25644" y="5217820"/>
            <a:ext cx="7086600" cy="700041"/>
          </a:xfrm>
        </p:spPr>
        <p:txBody>
          <a:bodyPr/>
          <a:lstStyle>
            <a:lvl1pPr marL="0" indent="0" algn="l">
              <a:buNone/>
              <a:defRPr sz="3800" b="1" i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C759EB7-F6DC-A845-8848-4B1528DF94D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99582" y="1224366"/>
            <a:ext cx="2013129" cy="186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983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5EB533E-199F-7446-9646-8032A6DC349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1C8F466-AE7F-1E44-A85C-8657984E37C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625644" y="1864241"/>
            <a:ext cx="7086600" cy="2571239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5500" b="1" i="0"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73E76D-EE42-7245-995B-B9D8E73566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25644" y="4761909"/>
            <a:ext cx="7086600" cy="700041"/>
          </a:xfrm>
        </p:spPr>
        <p:txBody>
          <a:bodyPr/>
          <a:lstStyle>
            <a:lvl1pPr marL="0" indent="0" algn="l">
              <a:buNone/>
              <a:defRPr sz="3800" b="1" i="0">
                <a:solidFill>
                  <a:schemeClr val="accent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D5E7323-0AD2-3541-BC2A-6669DD375FC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99582" y="2387334"/>
            <a:ext cx="2013129" cy="186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7309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binar Sponsor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61CB1F-94B3-0A43-9254-29258A2827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76638" y="5748050"/>
            <a:ext cx="830940" cy="757456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46B4F5FC-92DE-8444-B63C-67136943A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285" y="386187"/>
            <a:ext cx="11030906" cy="96223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1354582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Webex Question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46B4F5FC-92DE-8444-B63C-67136943A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285" y="386187"/>
            <a:ext cx="11030906" cy="96223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4558382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ne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025D46D6-970C-A640-936A-398DEDB3719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75737" y="2136990"/>
            <a:ext cx="2506663" cy="295751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F1702220-F4EC-F94B-B913-0B2E436D636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39403" y="2136990"/>
            <a:ext cx="2506663" cy="295751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CA568E7F-CFBC-4E40-844B-B19DB3D1A43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45404" y="2136990"/>
            <a:ext cx="2506663" cy="295751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04192D9-51E5-0248-95AA-431D2C35E4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071" y="2136990"/>
            <a:ext cx="2506663" cy="295751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261CB1F-94B3-0A43-9254-29258A2827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76638" y="5748050"/>
            <a:ext cx="830940" cy="75745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452023-DE27-D441-94A5-879AFE1363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09600" y="5235677"/>
            <a:ext cx="2506663" cy="383459"/>
          </a:xfrm>
        </p:spPr>
        <p:txBody>
          <a:bodyPr>
            <a:noAutofit/>
          </a:bodyPr>
          <a:lstStyle>
            <a:lvl1pPr marL="0" indent="0">
              <a:lnSpc>
                <a:spcPts val="580"/>
              </a:lnSpc>
              <a:buNone/>
              <a:defRPr sz="1400" b="0" i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Name, Suffix</a:t>
            </a:r>
          </a:p>
          <a:p>
            <a:pPr lvl="0"/>
            <a:r>
              <a:rPr lang="en-US"/>
              <a:t>Title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B4D3D3F0-B3B4-8343-9A38-19E51B0338A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0772" y="5235677"/>
            <a:ext cx="2501295" cy="383459"/>
          </a:xfrm>
        </p:spPr>
        <p:txBody>
          <a:bodyPr>
            <a:noAutofit/>
          </a:bodyPr>
          <a:lstStyle>
            <a:lvl1pPr marL="0" indent="0">
              <a:lnSpc>
                <a:spcPts val="580"/>
              </a:lnSpc>
              <a:buNone/>
              <a:defRPr sz="1400" b="0" i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Name, Suffix</a:t>
            </a:r>
          </a:p>
          <a:p>
            <a:pPr lvl="0"/>
            <a:r>
              <a:rPr lang="en-US"/>
              <a:t>Title</a:t>
            </a:r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F7F1971A-6518-D04F-B317-33FFA95DEFA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44771" y="5235677"/>
            <a:ext cx="2501295" cy="383459"/>
          </a:xfrm>
        </p:spPr>
        <p:txBody>
          <a:bodyPr>
            <a:noAutofit/>
          </a:bodyPr>
          <a:lstStyle>
            <a:lvl1pPr marL="0" indent="0">
              <a:lnSpc>
                <a:spcPts val="580"/>
              </a:lnSpc>
              <a:buNone/>
              <a:defRPr sz="1400" b="0" i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Name, Suffix</a:t>
            </a:r>
          </a:p>
          <a:p>
            <a:pPr lvl="0"/>
            <a:r>
              <a:rPr lang="en-US"/>
              <a:t>Title</a:t>
            </a:r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D4AF9215-DD59-9249-85F2-4F446A7799D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081105" y="5235677"/>
            <a:ext cx="2501295" cy="383459"/>
          </a:xfrm>
        </p:spPr>
        <p:txBody>
          <a:bodyPr>
            <a:noAutofit/>
          </a:bodyPr>
          <a:lstStyle>
            <a:lvl1pPr marL="0" indent="0">
              <a:lnSpc>
                <a:spcPts val="580"/>
              </a:lnSpc>
              <a:buNone/>
              <a:defRPr sz="1400" b="0" i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Name, Suffix</a:t>
            </a:r>
          </a:p>
          <a:p>
            <a:pPr lvl="0"/>
            <a:r>
              <a:rPr lang="en-US"/>
              <a:t>Title</a:t>
            </a:r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46B4F5FC-92DE-8444-B63C-67136943A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285" y="386187"/>
            <a:ext cx="11030906" cy="96223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8066312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(no 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F4D40-B409-0247-9DED-BEFA150DCE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0148D0-6464-9F45-BBC6-63542D3867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lnSpc>
                <a:spcPct val="100000"/>
              </a:lnSpc>
              <a:defRPr sz="2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lnSpc>
                <a:spcPct val="100000"/>
              </a:lnSpc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lnSpc>
                <a:spcPct val="100000"/>
              </a:lnSpc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lnSpc>
                <a:spcPct val="100000"/>
              </a:lnSpc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lnSpc>
                <a:spcPct val="100000"/>
              </a:lnSpc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9798611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76EC1B-D295-B948-BF61-106008E955A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93BABB-6545-FA42-85AF-4D68705708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4285" y="1825625"/>
            <a:ext cx="5425515" cy="4351338"/>
          </a:xfrm>
        </p:spPr>
        <p:txBody>
          <a:bodyPr/>
          <a:lstStyle>
            <a:lvl1pPr>
              <a:lnSpc>
                <a:spcPct val="100000"/>
              </a:lnSpc>
              <a:defRPr sz="2200"/>
            </a:lvl1pPr>
            <a:lvl2pPr>
              <a:lnSpc>
                <a:spcPct val="100000"/>
              </a:lnSpc>
              <a:defRPr sz="2000"/>
            </a:lvl2pPr>
            <a:lvl3pPr>
              <a:lnSpc>
                <a:spcPct val="100000"/>
              </a:lnSpc>
              <a:defRPr sz="1800"/>
            </a:lvl3pPr>
            <a:lvl4pPr>
              <a:lnSpc>
                <a:spcPct val="100000"/>
              </a:lnSpc>
              <a:defRPr sz="1800"/>
            </a:lvl4pPr>
            <a:lvl5pPr>
              <a:lnSpc>
                <a:spcPct val="100000"/>
              </a:lnSpc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67CC1E-37D2-B442-9C03-9B84DFB972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25625"/>
            <a:ext cx="5452991" cy="4351338"/>
          </a:xfrm>
        </p:spPr>
        <p:txBody>
          <a:bodyPr/>
          <a:lstStyle>
            <a:lvl1pPr>
              <a:lnSpc>
                <a:spcPct val="100000"/>
              </a:lnSpc>
              <a:defRPr sz="2200"/>
            </a:lvl1pPr>
            <a:lvl2pPr>
              <a:lnSpc>
                <a:spcPct val="100000"/>
              </a:lnSpc>
              <a:defRPr sz="2000"/>
            </a:lvl2pPr>
            <a:lvl3pPr>
              <a:lnSpc>
                <a:spcPct val="100000"/>
              </a:lnSpc>
              <a:defRPr sz="1800"/>
            </a:lvl3pPr>
            <a:lvl4pPr>
              <a:lnSpc>
                <a:spcPct val="100000"/>
              </a:lnSpc>
              <a:defRPr sz="1800"/>
            </a:lvl4pPr>
            <a:lvl5pPr>
              <a:lnSpc>
                <a:spcPct val="100000"/>
              </a:lnSpc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2EA58D3-039C-9445-B1F9-ED3EA342FD2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76638" y="5748050"/>
            <a:ext cx="830940" cy="757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85455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st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7DC6726-B432-284C-AFEA-5EFCECEBBF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776EC1B-D295-B948-BF61-106008E955A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285" y="3122999"/>
            <a:ext cx="4721942" cy="962230"/>
          </a:xfrm>
        </p:spPr>
        <p:txBody>
          <a:bodyPr>
            <a:noAutofit/>
          </a:bodyPr>
          <a:lstStyle>
            <a:lvl1pPr>
              <a:defRPr sz="5200"/>
            </a:lvl1pPr>
          </a:lstStyle>
          <a:p>
            <a:r>
              <a:rPr lang="en-US"/>
              <a:t>INSERT NAME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44756BCA-14D8-304B-B478-AAEBACFC6985}"/>
              </a:ext>
            </a:extLst>
          </p:cNvPr>
          <p:cNvSpPr txBox="1">
            <a:spLocks/>
          </p:cNvSpPr>
          <p:nvPr userDrawn="1"/>
        </p:nvSpPr>
        <p:spPr>
          <a:xfrm>
            <a:off x="545691" y="4977581"/>
            <a:ext cx="4721942" cy="4976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200" b="1" i="0" kern="1200">
                <a:solidFill>
                  <a:schemeClr val="bg1"/>
                </a:solidFill>
                <a:latin typeface="Arial Narrow" panose="020B0604020202020204" pitchFamily="34" charset="0"/>
                <a:ea typeface="+mj-ea"/>
                <a:cs typeface="Arial Narrow" panose="020B0604020202020204" pitchFamily="34" charset="0"/>
              </a:defRPr>
            </a:lvl1pPr>
          </a:lstStyle>
          <a:p>
            <a:endParaRPr lang="en-US" sz="2000" b="0" i="1">
              <a:solidFill>
                <a:srgbClr val="D5D6D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193E9566-31DA-0B4E-BFD5-EAF92A9B8E5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4694" y="3993682"/>
            <a:ext cx="4721225" cy="722641"/>
          </a:xfrm>
        </p:spPr>
        <p:txBody>
          <a:bodyPr>
            <a:normAutofit/>
          </a:bodyPr>
          <a:lstStyle>
            <a:lvl1pPr marL="0" indent="0">
              <a:lnSpc>
                <a:spcPts val="1600"/>
              </a:lnSpc>
              <a:buNone/>
              <a:defRPr sz="2000" i="0">
                <a:solidFill>
                  <a:srgbClr val="D5D6D2"/>
                </a:solidFill>
              </a:defRPr>
            </a:lvl1pPr>
            <a:lvl2pPr>
              <a:defRPr i="1">
                <a:solidFill>
                  <a:schemeClr val="bg1"/>
                </a:solidFill>
              </a:defRPr>
            </a:lvl2pPr>
            <a:lvl3pPr>
              <a:defRPr i="1">
                <a:solidFill>
                  <a:schemeClr val="bg1"/>
                </a:solidFill>
              </a:defRPr>
            </a:lvl3pPr>
            <a:lvl4pPr>
              <a:defRPr i="1">
                <a:solidFill>
                  <a:schemeClr val="bg1"/>
                </a:solidFill>
              </a:defRPr>
            </a:lvl4pPr>
            <a:lvl5pPr>
              <a:defRPr i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3132005E-7334-2B42-ADAB-5B3317F4E70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4694" y="2675376"/>
            <a:ext cx="4721225" cy="414337"/>
          </a:xfrm>
        </p:spPr>
        <p:txBody>
          <a:bodyPr/>
          <a:lstStyle>
            <a:lvl1pPr marL="0" indent="0">
              <a:buNone/>
              <a:defRPr b="1" i="0">
                <a:solidFill>
                  <a:srgbClr val="5E9CAE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pPr lvl="0"/>
            <a:r>
              <a:rPr lang="en-US"/>
              <a:t>INTRODUCING OUR HOST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B7F4238-DA0D-BA43-970D-033CC92A2D1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574971" y="0"/>
            <a:ext cx="5617029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60767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59EF982-E864-5E43-BDBB-7E1DCC02AD1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AB521C5-45DB-A048-A878-D2668F8F19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285" y="902068"/>
            <a:ext cx="11128595" cy="2852737"/>
          </a:xfrm>
        </p:spPr>
        <p:txBody>
          <a:bodyPr anchor="b"/>
          <a:lstStyle>
            <a:lvl1pPr>
              <a:lnSpc>
                <a:spcPct val="80000"/>
              </a:lnSpc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0FC6DD-0C76-2540-9487-F4264D28E6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4285" y="3715783"/>
            <a:ext cx="11128595" cy="1500187"/>
          </a:xfrm>
        </p:spPr>
        <p:txBody>
          <a:bodyPr>
            <a:normAutofit/>
          </a:bodyPr>
          <a:lstStyle>
            <a:lvl1pPr marL="0" indent="0">
              <a:buNone/>
              <a:defRPr sz="3600" b="1" i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953044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066365A-95E2-794B-8FA2-76BEC591EE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5712070-48AA-844A-9B05-AEFF81D51B2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628250"/>
            <a:ext cx="10515600" cy="3663570"/>
          </a:xfrm>
        </p:spPr>
        <p:txBody>
          <a:bodyPr anchor="ctr" anchorCtr="0">
            <a:normAutofit/>
          </a:bodyPr>
          <a:lstStyle>
            <a:lvl1pPr>
              <a:lnSpc>
                <a:spcPct val="80000"/>
              </a:lnSpc>
              <a:defRPr sz="5000"/>
            </a:lvl1pPr>
          </a:lstStyle>
          <a:p>
            <a:r>
              <a:rPr lang="en-US"/>
              <a:t>MASTER TITLE</a:t>
            </a:r>
          </a:p>
        </p:txBody>
      </p:sp>
    </p:spTree>
    <p:extLst>
      <p:ext uri="{BB962C8B-B14F-4D97-AF65-F5344CB8AC3E}">
        <p14:creationId xmlns:p14="http://schemas.microsoft.com/office/powerpoint/2010/main" val="147872496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S17_Detroit_00198_Purple.jpg">
            <a:extLst>
              <a:ext uri="{FF2B5EF4-FFF2-40B4-BE49-F238E27FC236}">
                <a16:creationId xmlns:a16="http://schemas.microsoft.com/office/drawing/2014/main" id="{9CDD2962-C744-C346-88E6-B5ED04AED73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2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045F854-7560-214B-874D-8EEE940B9F9A}"/>
              </a:ext>
            </a:extLst>
          </p:cNvPr>
          <p:cNvSpPr txBox="1"/>
          <p:nvPr userDrawn="1"/>
        </p:nvSpPr>
        <p:spPr>
          <a:xfrm>
            <a:off x="484181" y="521339"/>
            <a:ext cx="11458504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70000"/>
              </a:lnSpc>
            </a:pPr>
            <a:r>
              <a:rPr lang="en-US" sz="6000" b="1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ANY QUESTIONS?</a:t>
            </a:r>
          </a:p>
          <a:p>
            <a:pPr algn="l">
              <a:lnSpc>
                <a:spcPct val="70000"/>
              </a:lnSpc>
            </a:pPr>
            <a:r>
              <a:rPr lang="en-US" sz="6000" b="1">
                <a:solidFill>
                  <a:srgbClr val="5E9CAE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THANK YOU!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4839BF-9352-574E-9DED-1DE5BC5311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093"/>
          <a:stretch/>
        </p:blipFill>
        <p:spPr>
          <a:xfrm>
            <a:off x="402772" y="4922865"/>
            <a:ext cx="1656873" cy="1479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82720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066365A-95E2-794B-8FA2-76BEC591EE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C759EB7-F6DC-A845-8848-4B1528DF94DC}"/>
              </a:ext>
            </a:extLst>
          </p:cNvPr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976638" y="5748050"/>
            <a:ext cx="858372" cy="75745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5712070-48AA-844A-9B05-AEFF81D51B2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284" y="2621487"/>
            <a:ext cx="11128595" cy="911821"/>
          </a:xfrm>
        </p:spPr>
        <p:txBody>
          <a:bodyPr anchor="b" anchorCtr="0">
            <a:normAutofit/>
          </a:bodyPr>
          <a:lstStyle>
            <a:lvl1pPr algn="ctr">
              <a:lnSpc>
                <a:spcPct val="80000"/>
              </a:lnSpc>
              <a:defRPr sz="5000"/>
            </a:lvl1pPr>
          </a:lstStyle>
          <a:p>
            <a:r>
              <a:rPr lang="en-US"/>
              <a:t>MASTER TITLE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C20FC6DD-0C76-2540-9487-F4264D28E6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4285" y="3552958"/>
            <a:ext cx="11128595" cy="1500187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2600" b="1" i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86204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5EB533E-199F-7446-9646-8032A6DC349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1C8F466-AE7F-1E44-A85C-8657984E37C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625644" y="2295728"/>
            <a:ext cx="7086600" cy="2571239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5000" b="1" i="0"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73E76D-EE42-7245-995B-B9D8E73566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25644" y="5217820"/>
            <a:ext cx="7086600" cy="700041"/>
          </a:xfrm>
        </p:spPr>
        <p:txBody>
          <a:bodyPr/>
          <a:lstStyle>
            <a:lvl1pPr marL="0" indent="0" algn="l">
              <a:buNone/>
              <a:defRPr sz="3800" b="1" i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C759EB7-F6DC-A845-8848-4B1528DF94D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99582" y="1224366"/>
            <a:ext cx="2013129" cy="186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56371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20D4BC2-EBE5-2944-9656-295021EC19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B2816B8-617B-BF46-A47A-8997E31BFE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093"/>
          <a:stretch/>
        </p:blipFill>
        <p:spPr>
          <a:xfrm>
            <a:off x="4662655" y="2181859"/>
            <a:ext cx="2866690" cy="25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74514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6" cy="763650"/>
          </a:xfrm>
          <a:prstGeom prst="rect">
            <a:avLst/>
          </a:prstGeom>
        </p:spPr>
        <p:txBody>
          <a:bodyPr spcFirstLastPara="1" wrap="square" lIns="157800" tIns="157800" rIns="157800" bIns="1578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6" cy="4555125"/>
          </a:xfrm>
          <a:prstGeom prst="rect">
            <a:avLst/>
          </a:prstGeom>
        </p:spPr>
        <p:txBody>
          <a:bodyPr spcFirstLastPara="1" wrap="square" lIns="157800" tIns="157800" rIns="157800" bIns="157800" anchor="t" anchorCtr="0">
            <a:normAutofit/>
          </a:bodyPr>
          <a:lstStyle>
            <a:lvl1pPr marL="342900" lvl="0" indent="-319088">
              <a:spcBef>
                <a:spcPts val="0"/>
              </a:spcBef>
              <a:spcAft>
                <a:spcPts val="0"/>
              </a:spcAft>
              <a:buSzPts val="3100"/>
              <a:buChar char="●"/>
              <a:defRPr/>
            </a:lvl1pPr>
            <a:lvl2pPr marL="685800" lvl="1" indent="-28575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028700" lvl="2" indent="-28575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marL="1371600" lvl="3" indent="-28575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marL="1714500" lvl="4" indent="-28575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marL="2057400" lvl="5" indent="-28575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marL="2400300" lvl="6" indent="-28575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2743200" lvl="7" indent="-28575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3086100" lvl="8" indent="-28575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529" cy="524700"/>
          </a:xfrm>
          <a:prstGeom prst="rect">
            <a:avLst/>
          </a:prstGeom>
        </p:spPr>
        <p:txBody>
          <a:bodyPr spcFirstLastPara="1" wrap="square" lIns="157800" tIns="157800" rIns="157800" bIns="1578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r"/>
            <a:fld id="{00000000-1234-1234-1234-123412341234}" type="slidenum">
              <a:rPr lang="en" smtClean="0"/>
              <a:pPr algn="r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564951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46B4F5FC-92DE-8444-B63C-67136943A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285" y="386187"/>
            <a:ext cx="10301023" cy="96223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58526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866BAF1-D64A-054D-88AD-6B8CD69CC5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1172"/>
          <a:stretch/>
        </p:blipFill>
        <p:spPr>
          <a:xfrm>
            <a:off x="0" y="0"/>
            <a:ext cx="12214698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135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F4D40-B409-0247-9DED-BEFA150DCE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285" y="386187"/>
            <a:ext cx="10223532" cy="96223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0148D0-6464-9F45-BBC6-63542D3867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lnSpc>
                <a:spcPct val="100000"/>
              </a:lnSpc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0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0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0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0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39537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image" Target="../media/image5.emf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0.xml"/><Relationship Id="rId21" Type="http://schemas.openxmlformats.org/officeDocument/2006/relationships/theme" Target="../theme/theme4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20" Type="http://schemas.openxmlformats.org/officeDocument/2006/relationships/slideLayout" Target="../slideLayouts/slideLayout37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slideLayout" Target="../slideLayouts/slideLayout36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Relationship Id="rId22" Type="http://schemas.openxmlformats.org/officeDocument/2006/relationships/image" Target="../media/image5.emf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4" Type="http://schemas.openxmlformats.org/officeDocument/2006/relationships/slideLayout" Target="../slideLayouts/slideLayout41.xml"/><Relationship Id="rId9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18" Type="http://schemas.openxmlformats.org/officeDocument/2006/relationships/theme" Target="../theme/theme6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17" Type="http://schemas.openxmlformats.org/officeDocument/2006/relationships/slideLayout" Target="../slideLayouts/slideLayout61.xml"/><Relationship Id="rId2" Type="http://schemas.openxmlformats.org/officeDocument/2006/relationships/slideLayout" Target="../slideLayouts/slideLayout46.xml"/><Relationship Id="rId16" Type="http://schemas.openxmlformats.org/officeDocument/2006/relationships/slideLayout" Target="../slideLayouts/slideLayout60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54.xml"/><Relationship Id="rId19" Type="http://schemas.openxmlformats.org/officeDocument/2006/relationships/image" Target="../media/image5.emf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2907323" cy="6858000"/>
          </a:xfrm>
          <a:prstGeom prst="rect">
            <a:avLst/>
          </a:prstGeom>
          <a:gradFill flip="none" rotWithShape="1">
            <a:gsLst>
              <a:gs pos="0">
                <a:srgbClr val="49126F">
                  <a:shade val="30000"/>
                  <a:satMod val="115000"/>
                  <a:lumMod val="46000"/>
                </a:srgbClr>
              </a:gs>
              <a:gs pos="100000">
                <a:srgbClr val="49126F">
                  <a:shade val="100000"/>
                  <a:satMod val="115000"/>
                  <a:lumMod val="96000"/>
                  <a:lumOff val="4000"/>
                </a:srgb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00"/>
          </a:p>
        </p:txBody>
      </p:sp>
    </p:spTree>
    <p:extLst>
      <p:ext uri="{BB962C8B-B14F-4D97-AF65-F5344CB8AC3E}">
        <p14:creationId xmlns:p14="http://schemas.microsoft.com/office/powerpoint/2010/main" val="1017954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b="1" kern="120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bg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bg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bg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bg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bg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49126F">
                  <a:shade val="30000"/>
                  <a:satMod val="115000"/>
                  <a:lumMod val="46000"/>
                </a:srgbClr>
              </a:gs>
              <a:gs pos="100000">
                <a:srgbClr val="49126F">
                  <a:shade val="100000"/>
                  <a:satMod val="115000"/>
                  <a:lumMod val="96000"/>
                  <a:lumOff val="4000"/>
                </a:srgb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00"/>
          </a:p>
        </p:txBody>
      </p:sp>
    </p:spTree>
    <p:extLst>
      <p:ext uri="{BB962C8B-B14F-4D97-AF65-F5344CB8AC3E}">
        <p14:creationId xmlns:p14="http://schemas.microsoft.com/office/powerpoint/2010/main" val="708150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33" r:id="rId2"/>
    <p:sldLayoutId id="2147483714" r:id="rId3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b="1" kern="120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bg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bg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bg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bg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bg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27EAF2A-F097-3741-A8B6-67EBD21BBA3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/>
          <a:srcRect b="1172"/>
          <a:stretch/>
        </p:blipFill>
        <p:spPr>
          <a:xfrm>
            <a:off x="0" y="0"/>
            <a:ext cx="12214698" cy="14605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6B4F5FC-92DE-8444-B63C-67136943A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285" y="386187"/>
            <a:ext cx="11030906" cy="96223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FCF6EA-F0BF-8246-AD15-C9B9CE0C0A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4285" y="1825625"/>
            <a:ext cx="1103090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62587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500" b="1" i="0" kern="1200">
          <a:solidFill>
            <a:schemeClr val="bg1"/>
          </a:solidFill>
          <a:latin typeface="Arial Narrow" panose="020B0604020202020204" pitchFamily="34" charset="0"/>
          <a:ea typeface="+mj-ea"/>
          <a:cs typeface="Arial Narrow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27EAF2A-F097-3741-A8B6-67EBD21BBA3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2"/>
          <a:srcRect b="1172"/>
          <a:stretch/>
        </p:blipFill>
        <p:spPr>
          <a:xfrm>
            <a:off x="0" y="0"/>
            <a:ext cx="12192000" cy="14605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6B4F5FC-92DE-8444-B63C-67136943A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285" y="386187"/>
            <a:ext cx="11030906" cy="96223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FCF6EA-F0BF-8246-AD15-C9B9CE0C0A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4285" y="1825625"/>
            <a:ext cx="1103090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41539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  <p:sldLayoutId id="2147483831" r:id="rId12"/>
    <p:sldLayoutId id="2147483832" r:id="rId13"/>
    <p:sldLayoutId id="2147483833" r:id="rId14"/>
    <p:sldLayoutId id="2147483834" r:id="rId15"/>
    <p:sldLayoutId id="2147483835" r:id="rId16"/>
    <p:sldLayoutId id="2147483836" r:id="rId17"/>
    <p:sldLayoutId id="2147483837" r:id="rId18"/>
    <p:sldLayoutId id="2147483856" r:id="rId19"/>
    <p:sldLayoutId id="2147483896" r:id="rId20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500" b="1" i="0" kern="1200">
          <a:solidFill>
            <a:schemeClr val="bg1"/>
          </a:solidFill>
          <a:latin typeface="Arial Narrow" panose="020B0604020202020204" pitchFamily="34" charset="0"/>
          <a:ea typeface="+mj-ea"/>
          <a:cs typeface="Arial Narrow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85790"/>
            <a:ext cx="10972800" cy="1143000"/>
          </a:xfrm>
          <a:prstGeom prst="rect">
            <a:avLst/>
          </a:prstGeom>
        </p:spPr>
        <p:txBody>
          <a:bodyPr vert="horz" lIns="91438" tIns="45719" rIns="91438" bIns="45719" rtlCol="0" anchor="ctr">
            <a:noAutofit/>
          </a:bodyPr>
          <a:lstStyle/>
          <a:p>
            <a:r>
              <a:rPr lang="en-US"/>
              <a:t>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732128"/>
          </a:xfrm>
          <a:prstGeom prst="rect">
            <a:avLst/>
          </a:prstGeom>
        </p:spPr>
        <p:txBody>
          <a:bodyPr vert="horz" lIns="91438" tIns="45719" rIns="91438" bIns="45719" rtlCol="0">
            <a:normAutofit/>
          </a:bodyPr>
          <a:lstStyle/>
          <a:p>
            <a:pPr lvl="0"/>
            <a:r>
              <a:rPr lang="en-US"/>
              <a:t>Arial, 28pt (20pt) Black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6930" y="5953603"/>
            <a:ext cx="830940" cy="757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978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9" r:id="rId6"/>
    <p:sldLayoutId id="2147483771" r:id="rId7"/>
  </p:sldLayoutIdLst>
  <p:hf sldNum="0" hdr="0" dt="0"/>
  <p:txStyles>
    <p:titleStyle>
      <a:lvl1pPr algn="l" defTabSz="609570" rtl="0" eaLnBrk="1" latinLnBrk="0" hangingPunct="1">
        <a:spcBef>
          <a:spcPct val="0"/>
        </a:spcBef>
        <a:buNone/>
        <a:defRPr sz="4000" b="1" kern="1200" baseline="0">
          <a:solidFill>
            <a:srgbClr val="490E6F"/>
          </a:solidFill>
          <a:latin typeface="Arial"/>
          <a:ea typeface="+mj-ea"/>
          <a:cs typeface="Arial"/>
        </a:defRPr>
      </a:lvl1pPr>
    </p:titleStyle>
    <p:bodyStyle>
      <a:lvl1pPr marL="457178" indent="-457178" algn="l" defTabSz="609570" rtl="0" eaLnBrk="1" latinLnBrk="0" hangingPunct="1">
        <a:spcBef>
          <a:spcPct val="20000"/>
        </a:spcBef>
        <a:buFont typeface="Arial"/>
        <a:buChar char="•"/>
        <a:defRPr sz="2800" kern="1200" baseline="0">
          <a:solidFill>
            <a:schemeClr val="tx1"/>
          </a:solidFill>
          <a:latin typeface="Arial"/>
          <a:ea typeface="+mn-ea"/>
          <a:cs typeface="Arial"/>
        </a:defRPr>
      </a:lvl1pPr>
      <a:lvl2pPr marL="990550" indent="-380981" algn="l" defTabSz="60957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523925" indent="-304784" algn="l" defTabSz="60957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3pPr>
      <a:lvl4pPr marL="2133493" indent="-304784" algn="l" defTabSz="60957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743062" indent="-304784" algn="l" defTabSz="60957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Arial"/>
          <a:ea typeface="+mn-ea"/>
          <a:cs typeface="Arial"/>
        </a:defRPr>
      </a:lvl5pPr>
      <a:lvl6pPr marL="3352632" indent="-304784" algn="l" defTabSz="609570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02" indent="-304784" algn="l" defTabSz="609570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772" indent="-304784" algn="l" defTabSz="609570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341" indent="-304784" algn="l" defTabSz="609570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27EAF2A-F097-3741-A8B6-67EBD21BBA3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9"/>
          <a:srcRect b="1172"/>
          <a:stretch/>
        </p:blipFill>
        <p:spPr>
          <a:xfrm>
            <a:off x="0" y="0"/>
            <a:ext cx="12192000" cy="14605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6B4F5FC-92DE-8444-B63C-67136943A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285" y="386187"/>
            <a:ext cx="11030906" cy="96223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FCF6EA-F0BF-8246-AD15-C9B9CE0C0A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4285" y="1825625"/>
            <a:ext cx="1103090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06643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4" r:id="rId9"/>
    <p:sldLayoutId id="2147483885" r:id="rId10"/>
    <p:sldLayoutId id="2147483886" r:id="rId11"/>
    <p:sldLayoutId id="2147483887" r:id="rId12"/>
    <p:sldLayoutId id="2147483888" r:id="rId13"/>
    <p:sldLayoutId id="2147483890" r:id="rId14"/>
    <p:sldLayoutId id="2147483891" r:id="rId15"/>
    <p:sldLayoutId id="2147483892" r:id="rId16"/>
    <p:sldLayoutId id="2147483895" r:id="rId17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500" b="1" i="0" kern="1200">
          <a:solidFill>
            <a:schemeClr val="bg1"/>
          </a:solidFill>
          <a:latin typeface="Arial Narrow" panose="020B0604020202020204" pitchFamily="34" charset="0"/>
          <a:ea typeface="+mj-ea"/>
          <a:cs typeface="Arial Narrow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forms/d/e/1FAIpQLSewimCm5E0ZpqUlp1uqRJuMHXIAB5isvkbEoQsNOiH_pDTBDw/viewform?pli=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12.e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448EB49-D9A1-9008-64F5-737F47AA0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285" y="386187"/>
            <a:ext cx="11030906" cy="962230"/>
          </a:xfrm>
        </p:spPr>
        <p:txBody>
          <a:bodyPr anchor="b">
            <a:normAutofit fontScale="90000"/>
          </a:bodyPr>
          <a:lstStyle/>
          <a:p>
            <a:pPr algn="ctr"/>
            <a:br>
              <a:rPr lang="en-US" dirty="0"/>
            </a:br>
            <a:r>
              <a:rPr lang="en-US" sz="4900" dirty="0"/>
              <a:t>Share Your Feedback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982FC46-E9FD-1B2F-069C-F8672A8185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4285" y="1825625"/>
            <a:ext cx="5425515" cy="4351338"/>
          </a:xfrm>
        </p:spPr>
        <p:txBody>
          <a:bodyPr>
            <a:normAutofit/>
          </a:bodyPr>
          <a:lstStyle/>
          <a:p>
            <a:r>
              <a:rPr lang="en-US" sz="2400" dirty="0"/>
              <a:t>Please let us know your thoughts about the Pancreatic Cancer Action Network (PanCAN) </a:t>
            </a:r>
            <a:r>
              <a:rPr lang="en-US" sz="2400" i="1" dirty="0"/>
              <a:t>Be Aware, Reduce Your Risk </a:t>
            </a:r>
            <a:r>
              <a:rPr lang="en-US" sz="2400" dirty="0"/>
              <a:t>toolkit</a:t>
            </a:r>
          </a:p>
          <a:p>
            <a:endParaRPr lang="en-US" sz="2400" dirty="0"/>
          </a:p>
          <a:p>
            <a:r>
              <a:rPr lang="en-US" sz="2400" dirty="0">
                <a:hlinkClick r:id="rId3"/>
              </a:rPr>
              <a:t>Click here for survey</a:t>
            </a:r>
            <a:r>
              <a:rPr lang="en-US" sz="2400" dirty="0"/>
              <a:t> or scan the QR code</a:t>
            </a:r>
          </a:p>
          <a:p>
            <a:endParaRPr lang="en-US" sz="2400" dirty="0"/>
          </a:p>
          <a:p>
            <a:r>
              <a:rPr lang="en-US" sz="2400" dirty="0"/>
              <a:t>Thank you!</a:t>
            </a:r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7AEAFECA-4876-FA4E-9188-9FF0BFB0C81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9897806"/>
              </p:ext>
            </p:extLst>
          </p:nvPr>
        </p:nvGraphicFramePr>
        <p:xfrm>
          <a:off x="7486650" y="2138716"/>
          <a:ext cx="3198813" cy="45192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4" imgW="4541460" imgH="6415923" progId="Acrobat.Document.DC">
                  <p:embed/>
                </p:oleObj>
              </mc:Choice>
              <mc:Fallback>
                <p:oleObj name="Acrobat Document" r:id="rId4" imgW="4541460" imgH="6415923" progId="Acrobat.Document.DC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7AEAFECA-4876-FA4E-9188-9FF0BFB0C81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486650" y="2138716"/>
                        <a:ext cx="3198813" cy="45192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96919257"/>
      </p:ext>
    </p:extLst>
  </p:cSld>
  <p:clrMapOvr>
    <a:masterClrMapping/>
  </p:clrMapOvr>
</p:sld>
</file>

<file path=ppt/theme/theme1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Office Theme">
  <a:themeElements>
    <a:clrScheme name="PanCAN Color Theme 1">
      <a:dk1>
        <a:srgbClr val="000000"/>
      </a:dk1>
      <a:lt1>
        <a:srgbClr val="FFFFFF"/>
      </a:lt1>
      <a:dk2>
        <a:srgbClr val="490E6F"/>
      </a:dk2>
      <a:lt2>
        <a:srgbClr val="FFFFFF"/>
      </a:lt2>
      <a:accent1>
        <a:srgbClr val="5E9CAE"/>
      </a:accent1>
      <a:accent2>
        <a:srgbClr val="490E6F"/>
      </a:accent2>
      <a:accent3>
        <a:srgbClr val="747678"/>
      </a:accent3>
      <a:accent4>
        <a:srgbClr val="D5D6D2"/>
      </a:accent4>
      <a:accent5>
        <a:srgbClr val="5E9CAE"/>
      </a:accent5>
      <a:accent6>
        <a:srgbClr val="490E6F"/>
      </a:accent6>
      <a:hlink>
        <a:srgbClr val="5E9CAE"/>
      </a:hlink>
      <a:folHlink>
        <a:srgbClr val="490E6F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5_Office Theme">
  <a:themeElements>
    <a:clrScheme name="PanCAN Color Theme 1">
      <a:dk1>
        <a:srgbClr val="000000"/>
      </a:dk1>
      <a:lt1>
        <a:srgbClr val="FFFFFF"/>
      </a:lt1>
      <a:dk2>
        <a:srgbClr val="490E6F"/>
      </a:dk2>
      <a:lt2>
        <a:srgbClr val="FFFFFF"/>
      </a:lt2>
      <a:accent1>
        <a:srgbClr val="5E9CAE"/>
      </a:accent1>
      <a:accent2>
        <a:srgbClr val="490E6F"/>
      </a:accent2>
      <a:accent3>
        <a:srgbClr val="747678"/>
      </a:accent3>
      <a:accent4>
        <a:srgbClr val="D5D6D2"/>
      </a:accent4>
      <a:accent5>
        <a:srgbClr val="5E9CAE"/>
      </a:accent5>
      <a:accent6>
        <a:srgbClr val="490E6F"/>
      </a:accent6>
      <a:hlink>
        <a:srgbClr val="5E9CAE"/>
      </a:hlink>
      <a:folHlink>
        <a:srgbClr val="490E6F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6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7_Office Theme">
  <a:themeElements>
    <a:clrScheme name="PanCAN Color Theme 1">
      <a:dk1>
        <a:srgbClr val="000000"/>
      </a:dk1>
      <a:lt1>
        <a:srgbClr val="FFFFFF"/>
      </a:lt1>
      <a:dk2>
        <a:srgbClr val="490E6F"/>
      </a:dk2>
      <a:lt2>
        <a:srgbClr val="FFFFFF"/>
      </a:lt2>
      <a:accent1>
        <a:srgbClr val="5E9CAE"/>
      </a:accent1>
      <a:accent2>
        <a:srgbClr val="490E6F"/>
      </a:accent2>
      <a:accent3>
        <a:srgbClr val="747678"/>
      </a:accent3>
      <a:accent4>
        <a:srgbClr val="D5D6D2"/>
      </a:accent4>
      <a:accent5>
        <a:srgbClr val="5E9CAE"/>
      </a:accent5>
      <a:accent6>
        <a:srgbClr val="490E6F"/>
      </a:accent6>
      <a:hlink>
        <a:srgbClr val="5E9CAE"/>
      </a:hlink>
      <a:folHlink>
        <a:srgbClr val="490E6F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365925D7AE7A45AC6E0CCBE8638F8D" ma:contentTypeVersion="22" ma:contentTypeDescription="Create a new document." ma:contentTypeScope="" ma:versionID="ec931f905d009895a825b76e4cfbba8a">
  <xsd:schema xmlns:xsd="http://www.w3.org/2001/XMLSchema" xmlns:xs="http://www.w3.org/2001/XMLSchema" xmlns:p="http://schemas.microsoft.com/office/2006/metadata/properties" xmlns:ns2="f28bb6df-dc81-4680-b86d-118c2406c9c6" xmlns:ns3="f1516ba2-d98a-496c-8fe8-0fc98d565818" targetNamespace="http://schemas.microsoft.com/office/2006/metadata/properties" ma:root="true" ma:fieldsID="bb01ebd1cb9da004addc9cf5af5097a5" ns2:_="" ns3:_="">
    <xsd:import namespace="f28bb6df-dc81-4680-b86d-118c2406c9c6"/>
    <xsd:import namespace="f1516ba2-d98a-496c-8fe8-0fc98d56581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_Flow_SignoffStatus" minOccurs="0"/>
                <xsd:element ref="ns2:MediaServiceSearchProperties" minOccurs="0"/>
                <xsd:element ref="ns2:Path" minOccurs="0"/>
                <xsd:element ref="ns2:Image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8bb6df-dc81-4680-b86d-118c2406c9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2df3a5d8-f55c-4526-9cd2-b1dbd3a7a73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_Flow_SignoffStatus" ma:index="25" nillable="true" ma:displayName="Sign-off status" ma:internalName="Sign_x002d_off_x0020_status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Path" ma:index="27" nillable="true" ma:displayName="Path" ma:internalName="Path">
      <xsd:simpleType>
        <xsd:restriction base="dms:Text">
          <xsd:maxLength value="255"/>
        </xsd:restriction>
      </xsd:simpleType>
    </xsd:element>
    <xsd:element name="Image" ma:index="28" nillable="true" ma:displayName="Thumbnail" ma:format="Thumbnail" ma:internalName="Image">
      <xsd:simpleType>
        <xsd:restriction base="dms:Unknown"/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516ba2-d98a-496c-8fe8-0fc98d565818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9a2a0359-efda-42b9-a6cd-9363580a5afe}" ma:internalName="TaxCatchAll" ma:showField="CatchAllData" ma:web="f1516ba2-d98a-496c-8fe8-0fc98d56581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1516ba2-d98a-496c-8fe8-0fc98d565818" xsi:nil="true"/>
    <lcf76f155ced4ddcb4097134ff3c332f xmlns="f28bb6df-dc81-4680-b86d-118c2406c9c6">
      <Terms xmlns="http://schemas.microsoft.com/office/infopath/2007/PartnerControls"/>
    </lcf76f155ced4ddcb4097134ff3c332f>
    <SharedWithUsers xmlns="f1516ba2-d98a-496c-8fe8-0fc98d565818">
      <UserInfo>
        <DisplayName>Kevin Sims</DisplayName>
        <AccountId>39</AccountId>
        <AccountType/>
      </UserInfo>
    </SharedWithUsers>
    <_Flow_SignoffStatus xmlns="f28bb6df-dc81-4680-b86d-118c2406c9c6" xsi:nil="true"/>
    <Path xmlns="f28bb6df-dc81-4680-b86d-118c2406c9c6" xsi:nil="true"/>
    <Image xmlns="f28bb6df-dc81-4680-b86d-118c2406c9c6" xsi:nil="true"/>
  </documentManagement>
</p:properties>
</file>

<file path=customXml/itemProps1.xml><?xml version="1.0" encoding="utf-8"?>
<ds:datastoreItem xmlns:ds="http://schemas.openxmlformats.org/officeDocument/2006/customXml" ds:itemID="{C7FBBAB0-53FD-481E-9E5E-05CACC3EE0DD}">
  <ds:schemaRefs>
    <ds:schemaRef ds:uri="f1516ba2-d98a-496c-8fe8-0fc98d565818"/>
    <ds:schemaRef ds:uri="f28bb6df-dc81-4680-b86d-118c2406c9c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D9667C74-BDF1-4D4D-B346-E3C6C82F926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EA46C89-68C7-4FA3-B12B-A0300EF5196A}">
  <ds:schemaRefs>
    <ds:schemaRef ds:uri="http://schemas.openxmlformats.org/package/2006/metadata/core-properties"/>
    <ds:schemaRef ds:uri="f1516ba2-d98a-496c-8fe8-0fc98d565818"/>
    <ds:schemaRef ds:uri="http://purl.org/dc/terms/"/>
    <ds:schemaRef ds:uri="http://schemas.microsoft.com/office/2006/documentManagement/types"/>
    <ds:schemaRef ds:uri="http://purl.org/dc/elements/1.1/"/>
    <ds:schemaRef ds:uri="f28bb6df-dc81-4680-b86d-118c2406c9c6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Metadata/LabelInfo.xml><?xml version="1.0" encoding="utf-8"?>
<clbl:labelList xmlns:clbl="http://schemas.microsoft.com/office/2020/mipLabelMetadata">
  <clbl:label id="{bbcd0c77-c3ef-46d5-9993-6cbc51dc68bf}" enabled="0" method="" siteId="{bbcd0c77-c3ef-46d5-9993-6cbc51dc68bf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1899</TotalTime>
  <Words>39</Words>
  <Application>Microsoft Office PowerPoint</Application>
  <PresentationFormat>Widescreen</PresentationFormat>
  <Paragraphs>7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6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3" baseType="lpstr">
      <vt:lpstr>Arial</vt:lpstr>
      <vt:lpstr>Arial Narrow</vt:lpstr>
      <vt:lpstr>Calibri</vt:lpstr>
      <vt:lpstr>Courier New</vt:lpstr>
      <vt:lpstr>Wingdings</vt:lpstr>
      <vt:lpstr>2_Custom Design</vt:lpstr>
      <vt:lpstr>1_Custom Design</vt:lpstr>
      <vt:lpstr>4_Office Theme</vt:lpstr>
      <vt:lpstr>5_Office Theme</vt:lpstr>
      <vt:lpstr>6_Custom Design</vt:lpstr>
      <vt:lpstr>7_Office Theme</vt:lpstr>
      <vt:lpstr>Adobe Acrobat Document</vt:lpstr>
      <vt:lpstr> Share Your Feedback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Grantee slide should have:  Photo  First and last name, Degree  Institution name  Year grant was awarded and grant name:  2105  Pathway to Leadership</dc:title>
  <dc:subject/>
  <dc:creator>Deb Roges</dc:creator>
  <cp:keywords/>
  <dc:description/>
  <cp:lastModifiedBy>Paula Mukherjee</cp:lastModifiedBy>
  <cp:revision>8</cp:revision>
  <cp:lastPrinted>2015-08-24T23:12:12Z</cp:lastPrinted>
  <dcterms:created xsi:type="dcterms:W3CDTF">2015-08-15T19:15:02Z</dcterms:created>
  <dcterms:modified xsi:type="dcterms:W3CDTF">2025-09-23T15:08:21Z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0x0101000E365925D7AE7A45AC6E0CCBE8638F8D</vt:lpwstr>
  </property>
  <property fmtid="{D5CDD505-2E9C-101B-9397-08002B2CF9AE}" pid="3" name="Order">
    <vt:r8>2411200</vt:r8>
  </property>
  <property fmtid="{D5CDD505-2E9C-101B-9397-08002B2CF9AE}" pid="4" name="MediaServiceImageTags">
    <vt:lpwstr/>
  </property>
</Properties>
</file>